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8288000" cy="10287000"/>
  <p:notesSz cx="6858000" cy="9144000"/>
  <p:embeddedFontLst>
    <p:embeddedFont>
      <p:font typeface="Poppins ExtraBold"/>
      <p:regular r:id="rId28"/>
    </p:embeddedFont>
    <p:embeddedFont>
      <p:font typeface="Poppins" panose="00000800000000000000"/>
      <p:regular r:id="rId29"/>
    </p:embeddedFont>
    <p:embeddedFont>
      <p:font typeface="Poppins Medium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59EC541-E6FA-491A-AEDB-0FEBDF44A4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8" name="Google Shape;278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1" name="Google Shape;341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0" name="Google Shape;360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4" name="Google Shape;394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1" name="Google Shape;481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8" name="Google Shape;498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3" name="Google Shape;523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6" name="Google Shape;536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8" name="Google Shape;558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0" name="Google Shape;590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" name="Google Shape;224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3.jpe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0.png"/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 rotWithShape="1">
          <a:blip r:embed="rId1"/>
          <a:srcRect l="6012" t="6200" r="10598"/>
          <a:stretch>
            <a:fillRect/>
          </a:stretch>
        </p:blipFill>
        <p:spPr>
          <a:xfrm flipH="1">
            <a:off x="227400" y="227400"/>
            <a:ext cx="5146675" cy="72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232025" y="205325"/>
            <a:ext cx="3850650" cy="385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3"/>
          <p:cNvCxnSpPr/>
          <p:nvPr/>
        </p:nvCxnSpPr>
        <p:spPr>
          <a:xfrm rot="10800000" flipH="1">
            <a:off x="5374076" y="4046783"/>
            <a:ext cx="12699080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 rot="10800000" flipH="1">
            <a:off x="5374069" y="219964"/>
            <a:ext cx="9532" cy="98521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 rot="10800000">
            <a:off x="14245980" y="219951"/>
            <a:ext cx="0" cy="385065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" name="Google Shape;92;p13"/>
          <p:cNvGrpSpPr/>
          <p:nvPr/>
        </p:nvGrpSpPr>
        <p:grpSpPr>
          <a:xfrm>
            <a:off x="5393125" y="3839325"/>
            <a:ext cx="12666535" cy="6218006"/>
            <a:chOff x="0" y="-57150"/>
            <a:chExt cx="3332071" cy="1637653"/>
          </a:xfrm>
        </p:grpSpPr>
        <p:sp>
          <p:nvSpPr>
            <p:cNvPr id="93" name="Google Shape;93;p13"/>
            <p:cNvSpPr/>
            <p:nvPr/>
          </p:nvSpPr>
          <p:spPr>
            <a:xfrm>
              <a:off x="0" y="1099"/>
              <a:ext cx="3332071" cy="1579404"/>
            </a:xfrm>
            <a:custGeom>
              <a:avLst/>
              <a:gdLst/>
              <a:ahLst/>
              <a:cxnLst/>
              <a:rect l="l" t="t" r="r" b="b"/>
              <a:pathLst>
                <a:path w="3332071" h="1579404" extrusionOk="0">
                  <a:moveTo>
                    <a:pt x="0" y="0"/>
                  </a:moveTo>
                  <a:lnTo>
                    <a:pt x="3332071" y="0"/>
                  </a:lnTo>
                  <a:lnTo>
                    <a:pt x="3332071" y="1579404"/>
                  </a:lnTo>
                  <a:lnTo>
                    <a:pt x="0" y="1579404"/>
                  </a:lnTo>
                  <a:close/>
                </a:path>
              </a:pathLst>
            </a:custGeom>
            <a:solidFill>
              <a:srgbClr val="67D3ED"/>
            </a:solidFill>
            <a:ln>
              <a:noFill/>
            </a:ln>
          </p:spPr>
        </p:sp>
        <p:sp>
          <p:nvSpPr>
            <p:cNvPr id="94" name="Google Shape;94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13"/>
          <p:cNvPicPr preferRelativeResize="0"/>
          <p:nvPr/>
        </p:nvPicPr>
        <p:blipFill rotWithShape="1">
          <a:blip r:embed="rId3"/>
          <a:srcRect r="950" b="566"/>
          <a:stretch>
            <a:fillRect/>
          </a:stretch>
        </p:blipFill>
        <p:spPr>
          <a:xfrm>
            <a:off x="206425" y="7464175"/>
            <a:ext cx="5158125" cy="26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/>
          <a:srcRect b="46566"/>
          <a:stretch>
            <a:fillRect/>
          </a:stretch>
        </p:blipFill>
        <p:spPr>
          <a:xfrm>
            <a:off x="5694221" y="4240457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4"/>
          <a:srcRect b="46566"/>
          <a:stretch>
            <a:fillRect/>
          </a:stretch>
        </p:blipFill>
        <p:spPr>
          <a:xfrm>
            <a:off x="5694221" y="8862524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4"/>
          <a:srcRect b="46566"/>
          <a:stretch>
            <a:fillRect/>
          </a:stretch>
        </p:blipFill>
        <p:spPr>
          <a:xfrm>
            <a:off x="9821161" y="4240457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4"/>
          <a:srcRect b="46566"/>
          <a:stretch>
            <a:fillRect/>
          </a:stretch>
        </p:blipFill>
        <p:spPr>
          <a:xfrm>
            <a:off x="9821161" y="8862524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/>
          <a:srcRect b="46566"/>
          <a:stretch>
            <a:fillRect/>
          </a:stretch>
        </p:blipFill>
        <p:spPr>
          <a:xfrm>
            <a:off x="13948101" y="4240457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4"/>
          <a:srcRect b="46566"/>
          <a:stretch>
            <a:fillRect/>
          </a:stretch>
        </p:blipFill>
        <p:spPr>
          <a:xfrm>
            <a:off x="13948101" y="8862524"/>
            <a:ext cx="3804910" cy="111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5797259" y="5285186"/>
            <a:ext cx="118431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Surf Brand</a:t>
            </a:r>
            <a:endParaRPr lang="en-US" sz="102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MK Campaign</a:t>
            </a:r>
            <a:endParaRPr lang="en-US" sz="102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6260072" y="1776166"/>
            <a:ext cx="7104674" cy="70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SUMMER | BUSINESS </a:t>
            </a:r>
            <a:endParaRPr lang="en-US" sz="40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19497" y="7889760"/>
            <a:ext cx="2482791" cy="2482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2"/>
          <p:cNvGrpSpPr/>
          <p:nvPr/>
        </p:nvGrpSpPr>
        <p:grpSpPr>
          <a:xfrm>
            <a:off x="-457324" y="7655933"/>
            <a:ext cx="5982486" cy="3303090"/>
            <a:chOff x="0" y="-57150"/>
            <a:chExt cx="1575634" cy="869950"/>
          </a:xfrm>
        </p:grpSpPr>
        <p:sp>
          <p:nvSpPr>
            <p:cNvPr id="282" name="Google Shape;282;p22"/>
            <p:cNvSpPr/>
            <p:nvPr/>
          </p:nvSpPr>
          <p:spPr>
            <a:xfrm>
              <a:off x="0" y="0"/>
              <a:ext cx="1575634" cy="653904"/>
            </a:xfrm>
            <a:custGeom>
              <a:avLst/>
              <a:gdLst/>
              <a:ahLst/>
              <a:cxnLst/>
              <a:rect l="l" t="t" r="r" b="b"/>
              <a:pathLst>
                <a:path w="1575634" h="653904" extrusionOk="0">
                  <a:moveTo>
                    <a:pt x="0" y="0"/>
                  </a:moveTo>
                  <a:lnTo>
                    <a:pt x="1575634" y="0"/>
                  </a:lnTo>
                  <a:lnTo>
                    <a:pt x="1575634" y="653904"/>
                  </a:lnTo>
                  <a:lnTo>
                    <a:pt x="0" y="653904"/>
                  </a:lnTo>
                  <a:close/>
                </a:path>
              </a:pathLst>
            </a:custGeom>
            <a:solidFill>
              <a:srgbClr val="FD9F9D"/>
            </a:solidFill>
            <a:ln>
              <a:noFill/>
            </a:ln>
          </p:spPr>
        </p:sp>
        <p:sp>
          <p:nvSpPr>
            <p:cNvPr id="283" name="Google Shape;283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4" name="Google Shape;284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90398" y="7872924"/>
            <a:ext cx="2482791" cy="248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28575" y="-28575"/>
            <a:ext cx="5018973" cy="2520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2"/>
          <p:cNvGrpSpPr/>
          <p:nvPr/>
        </p:nvGrpSpPr>
        <p:grpSpPr>
          <a:xfrm>
            <a:off x="13269027" y="-307899"/>
            <a:ext cx="5047548" cy="3194594"/>
            <a:chOff x="0" y="-28575"/>
            <a:chExt cx="1329395" cy="841375"/>
          </a:xfrm>
        </p:grpSpPr>
        <p:sp>
          <p:nvSpPr>
            <p:cNvPr id="287" name="Google Shape;287;p22"/>
            <p:cNvSpPr/>
            <p:nvPr/>
          </p:nvSpPr>
          <p:spPr>
            <a:xfrm>
              <a:off x="0" y="0"/>
              <a:ext cx="1329395" cy="712486"/>
            </a:xfrm>
            <a:custGeom>
              <a:avLst/>
              <a:gdLst/>
              <a:ahLst/>
              <a:cxnLst/>
              <a:rect l="l" t="t" r="r" b="b"/>
              <a:pathLst>
                <a:path w="1329395" h="712486" extrusionOk="0">
                  <a:moveTo>
                    <a:pt x="0" y="0"/>
                  </a:moveTo>
                  <a:lnTo>
                    <a:pt x="1329395" y="0"/>
                  </a:lnTo>
                  <a:lnTo>
                    <a:pt x="1329395" y="712486"/>
                  </a:lnTo>
                  <a:lnTo>
                    <a:pt x="0" y="712486"/>
                  </a:lnTo>
                  <a:close/>
                </a:path>
              </a:pathLst>
            </a:custGeom>
            <a:solidFill>
              <a:srgbClr val="FD9F9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8" name="Google Shape;288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9" name="Google Shape;289;p2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261368" y="-64140"/>
            <a:ext cx="2569957" cy="256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5805209" y="-28575"/>
            <a:ext cx="2511366" cy="2511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2"/>
          <p:cNvGrpSpPr/>
          <p:nvPr/>
        </p:nvGrpSpPr>
        <p:grpSpPr>
          <a:xfrm>
            <a:off x="-28575" y="2311554"/>
            <a:ext cx="18345154" cy="5580421"/>
            <a:chOff x="0" y="-28575"/>
            <a:chExt cx="4831645" cy="1469740"/>
          </a:xfrm>
        </p:grpSpPr>
        <p:sp>
          <p:nvSpPr>
            <p:cNvPr id="292" name="Google Shape;292;p22"/>
            <p:cNvSpPr/>
            <p:nvPr/>
          </p:nvSpPr>
          <p:spPr>
            <a:xfrm>
              <a:off x="0" y="0"/>
              <a:ext cx="4831645" cy="1441165"/>
            </a:xfrm>
            <a:custGeom>
              <a:avLst/>
              <a:gdLst/>
              <a:ahLst/>
              <a:cxnLst/>
              <a:rect l="l" t="t" r="r" b="b"/>
              <a:pathLst>
                <a:path w="4831645" h="1441165" extrusionOk="0">
                  <a:moveTo>
                    <a:pt x="0" y="0"/>
                  </a:moveTo>
                  <a:lnTo>
                    <a:pt x="4831645" y="0"/>
                  </a:lnTo>
                  <a:lnTo>
                    <a:pt x="4831645" y="1441165"/>
                  </a:lnTo>
                  <a:lnTo>
                    <a:pt x="0" y="1441165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3" name="Google Shape;293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22"/>
          <p:cNvSpPr txBox="1"/>
          <p:nvPr/>
        </p:nvSpPr>
        <p:spPr>
          <a:xfrm>
            <a:off x="3568159" y="4041966"/>
            <a:ext cx="11151681" cy="206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lang="en-US" sz="23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6530913" y="669787"/>
            <a:ext cx="5226174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Your Project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9791218" y="8910275"/>
            <a:ext cx="3695962" cy="4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ROLE: WRITE YOUR ROLE</a:t>
            </a:r>
            <a:endParaRPr lang="en-US" sz="23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1397986" y="8910275"/>
            <a:ext cx="2165851" cy="4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YEAR: 2022</a:t>
            </a:r>
            <a:endParaRPr lang="en-US" sz="23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cxnSp>
        <p:nvCxnSpPr>
          <p:cNvPr id="298" name="Google Shape;298;p22"/>
          <p:cNvCxnSpPr/>
          <p:nvPr/>
        </p:nvCxnSpPr>
        <p:spPr>
          <a:xfrm rot="10800000">
            <a:off x="5004686" y="7892036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" name="Google Shape;299;p22"/>
          <p:cNvCxnSpPr/>
          <p:nvPr/>
        </p:nvCxnSpPr>
        <p:spPr>
          <a:xfrm rot="10800000">
            <a:off x="7458902" y="7892036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300;p22"/>
          <p:cNvCxnSpPr/>
          <p:nvPr/>
        </p:nvCxnSpPr>
        <p:spPr>
          <a:xfrm rot="10800000">
            <a:off x="15833872" y="7892036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301;p22"/>
          <p:cNvCxnSpPr/>
          <p:nvPr/>
        </p:nvCxnSpPr>
        <p:spPr>
          <a:xfrm rot="10800000">
            <a:off x="15819585" y="-19050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951422" y="-38100"/>
            <a:ext cx="2374678" cy="237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688519" y="-19050"/>
            <a:ext cx="2281953" cy="2281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3"/>
          <p:cNvGrpSpPr/>
          <p:nvPr/>
        </p:nvGrpSpPr>
        <p:grpSpPr>
          <a:xfrm>
            <a:off x="-195089" y="2116307"/>
            <a:ext cx="18678178" cy="8472400"/>
            <a:chOff x="0" y="-28575"/>
            <a:chExt cx="4919356" cy="2231414"/>
          </a:xfrm>
        </p:grpSpPr>
        <p:sp>
          <p:nvSpPr>
            <p:cNvPr id="309" name="Google Shape;309;p23"/>
            <p:cNvSpPr/>
            <p:nvPr/>
          </p:nvSpPr>
          <p:spPr>
            <a:xfrm>
              <a:off x="0" y="0"/>
              <a:ext cx="4919356" cy="2202839"/>
            </a:xfrm>
            <a:custGeom>
              <a:avLst/>
              <a:gdLst/>
              <a:ahLst/>
              <a:cxnLst/>
              <a:rect l="l" t="t" r="r" b="b"/>
              <a:pathLst>
                <a:path w="4919356" h="2202839" extrusionOk="0">
                  <a:moveTo>
                    <a:pt x="0" y="0"/>
                  </a:moveTo>
                  <a:lnTo>
                    <a:pt x="4919356" y="0"/>
                  </a:lnTo>
                  <a:lnTo>
                    <a:pt x="4919356" y="2202839"/>
                  </a:lnTo>
                  <a:lnTo>
                    <a:pt x="0" y="2202839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10" name="Google Shape;310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3"/>
          <p:cNvGrpSpPr/>
          <p:nvPr/>
        </p:nvGrpSpPr>
        <p:grpSpPr>
          <a:xfrm>
            <a:off x="617384" y="3958808"/>
            <a:ext cx="3342757" cy="4208233"/>
            <a:chOff x="0" y="-57150"/>
            <a:chExt cx="880397" cy="1108341"/>
          </a:xfrm>
        </p:grpSpPr>
        <p:sp>
          <p:nvSpPr>
            <p:cNvPr id="312" name="Google Shape;312;p23"/>
            <p:cNvSpPr/>
            <p:nvPr/>
          </p:nvSpPr>
          <p:spPr>
            <a:xfrm>
              <a:off x="0" y="0"/>
              <a:ext cx="880397" cy="1051191"/>
            </a:xfrm>
            <a:custGeom>
              <a:avLst/>
              <a:gdLst/>
              <a:ahLst/>
              <a:cxnLst/>
              <a:rect l="l" t="t" r="r" b="b"/>
              <a:pathLst>
                <a:path w="880397" h="1051191" extrusionOk="0">
                  <a:moveTo>
                    <a:pt x="0" y="0"/>
                  </a:moveTo>
                  <a:lnTo>
                    <a:pt x="880397" y="0"/>
                  </a:lnTo>
                  <a:lnTo>
                    <a:pt x="880397" y="1051191"/>
                  </a:lnTo>
                  <a:lnTo>
                    <a:pt x="0" y="1051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3" name="Google Shape;313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4" name="Google Shape;314;p23"/>
          <p:cNvPicPr preferRelativeResize="0"/>
          <p:nvPr/>
        </p:nvPicPr>
        <p:blipFill rotWithShape="1">
          <a:blip r:embed="rId3"/>
          <a:srcRect l="22205" r="22205"/>
          <a:stretch>
            <a:fillRect/>
          </a:stretch>
        </p:blipFill>
        <p:spPr>
          <a:xfrm>
            <a:off x="648315" y="4204080"/>
            <a:ext cx="3280893" cy="3934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3"/>
          <p:cNvGrpSpPr/>
          <p:nvPr/>
        </p:nvGrpSpPr>
        <p:grpSpPr>
          <a:xfrm>
            <a:off x="5215716" y="3958808"/>
            <a:ext cx="3342757" cy="4208233"/>
            <a:chOff x="0" y="-57150"/>
            <a:chExt cx="880397" cy="1108341"/>
          </a:xfrm>
        </p:grpSpPr>
        <p:sp>
          <p:nvSpPr>
            <p:cNvPr id="316" name="Google Shape;316;p23"/>
            <p:cNvSpPr/>
            <p:nvPr/>
          </p:nvSpPr>
          <p:spPr>
            <a:xfrm>
              <a:off x="0" y="0"/>
              <a:ext cx="880397" cy="1051191"/>
            </a:xfrm>
            <a:custGeom>
              <a:avLst/>
              <a:gdLst/>
              <a:ahLst/>
              <a:cxnLst/>
              <a:rect l="l" t="t" r="r" b="b"/>
              <a:pathLst>
                <a:path w="880397" h="1051191" extrusionOk="0">
                  <a:moveTo>
                    <a:pt x="0" y="0"/>
                  </a:moveTo>
                  <a:lnTo>
                    <a:pt x="880397" y="0"/>
                  </a:lnTo>
                  <a:lnTo>
                    <a:pt x="880397" y="1051191"/>
                  </a:lnTo>
                  <a:lnTo>
                    <a:pt x="0" y="1051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7" name="Google Shape;317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8" name="Google Shape;318;p23"/>
          <p:cNvPicPr preferRelativeResize="0"/>
          <p:nvPr/>
        </p:nvPicPr>
        <p:blipFill rotWithShape="1">
          <a:blip r:embed="rId4"/>
          <a:srcRect t="10024" b="10023"/>
          <a:stretch>
            <a:fillRect/>
          </a:stretch>
        </p:blipFill>
        <p:spPr>
          <a:xfrm>
            <a:off x="5246648" y="4204080"/>
            <a:ext cx="3280893" cy="3934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3"/>
          <p:cNvGrpSpPr/>
          <p:nvPr/>
        </p:nvGrpSpPr>
        <p:grpSpPr>
          <a:xfrm>
            <a:off x="9648526" y="3958808"/>
            <a:ext cx="3342757" cy="4208233"/>
            <a:chOff x="0" y="-57150"/>
            <a:chExt cx="880397" cy="1108341"/>
          </a:xfrm>
        </p:grpSpPr>
        <p:sp>
          <p:nvSpPr>
            <p:cNvPr id="320" name="Google Shape;320;p23"/>
            <p:cNvSpPr/>
            <p:nvPr/>
          </p:nvSpPr>
          <p:spPr>
            <a:xfrm>
              <a:off x="0" y="0"/>
              <a:ext cx="880397" cy="1051191"/>
            </a:xfrm>
            <a:custGeom>
              <a:avLst/>
              <a:gdLst/>
              <a:ahLst/>
              <a:cxnLst/>
              <a:rect l="l" t="t" r="r" b="b"/>
              <a:pathLst>
                <a:path w="880397" h="1051191" extrusionOk="0">
                  <a:moveTo>
                    <a:pt x="0" y="0"/>
                  </a:moveTo>
                  <a:lnTo>
                    <a:pt x="880397" y="0"/>
                  </a:lnTo>
                  <a:lnTo>
                    <a:pt x="880397" y="1051191"/>
                  </a:lnTo>
                  <a:lnTo>
                    <a:pt x="0" y="1051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1" name="Google Shape;321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2" name="Google Shape;322;p23"/>
          <p:cNvPicPr preferRelativeResize="0"/>
          <p:nvPr/>
        </p:nvPicPr>
        <p:blipFill rotWithShape="1">
          <a:blip r:embed="rId5"/>
          <a:srcRect t="10024" b="10023"/>
          <a:stretch>
            <a:fillRect/>
          </a:stretch>
        </p:blipFill>
        <p:spPr>
          <a:xfrm>
            <a:off x="9679458" y="4204080"/>
            <a:ext cx="3280893" cy="3934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3"/>
          <p:cNvGrpSpPr/>
          <p:nvPr/>
        </p:nvGrpSpPr>
        <p:grpSpPr>
          <a:xfrm>
            <a:off x="14081335" y="3958808"/>
            <a:ext cx="3342757" cy="4208233"/>
            <a:chOff x="0" y="-57150"/>
            <a:chExt cx="880397" cy="1108341"/>
          </a:xfrm>
        </p:grpSpPr>
        <p:sp>
          <p:nvSpPr>
            <p:cNvPr id="324" name="Google Shape;324;p23"/>
            <p:cNvSpPr/>
            <p:nvPr/>
          </p:nvSpPr>
          <p:spPr>
            <a:xfrm>
              <a:off x="0" y="0"/>
              <a:ext cx="880397" cy="1051191"/>
            </a:xfrm>
            <a:custGeom>
              <a:avLst/>
              <a:gdLst/>
              <a:ahLst/>
              <a:cxnLst/>
              <a:rect l="l" t="t" r="r" b="b"/>
              <a:pathLst>
                <a:path w="880397" h="1051191" extrusionOk="0">
                  <a:moveTo>
                    <a:pt x="0" y="0"/>
                  </a:moveTo>
                  <a:lnTo>
                    <a:pt x="880397" y="0"/>
                  </a:lnTo>
                  <a:lnTo>
                    <a:pt x="880397" y="1051191"/>
                  </a:lnTo>
                  <a:lnTo>
                    <a:pt x="0" y="1051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5" name="Google Shape;325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6" name="Google Shape;326;p23"/>
          <p:cNvPicPr preferRelativeResize="0"/>
          <p:nvPr/>
        </p:nvPicPr>
        <p:blipFill rotWithShape="1">
          <a:blip r:embed="rId6"/>
          <a:srcRect l="10659" t="41646" r="16216"/>
          <a:stretch>
            <a:fillRect/>
          </a:stretch>
        </p:blipFill>
        <p:spPr>
          <a:xfrm>
            <a:off x="14112267" y="4204080"/>
            <a:ext cx="3280893" cy="393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-65641" y="-105953"/>
            <a:ext cx="4703504" cy="2368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3"/>
          <p:cNvCxnSpPr/>
          <p:nvPr/>
        </p:nvCxnSpPr>
        <p:spPr>
          <a:xfrm rot="10800000">
            <a:off x="13702807" y="-97108"/>
            <a:ext cx="0" cy="232191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23"/>
          <p:cNvCxnSpPr/>
          <p:nvPr/>
        </p:nvCxnSpPr>
        <p:spPr>
          <a:xfrm rot="10800000">
            <a:off x="15956184" y="-97108"/>
            <a:ext cx="0" cy="232191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23"/>
          <p:cNvSpPr txBox="1"/>
          <p:nvPr/>
        </p:nvSpPr>
        <p:spPr>
          <a:xfrm>
            <a:off x="4930334" y="587264"/>
            <a:ext cx="8427332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Our Services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518910" y="3336545"/>
            <a:ext cx="387075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 One</a:t>
            </a:r>
            <a:endParaRPr lang="en-US" sz="3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32" name="Google Shape;332;p23"/>
          <p:cNvSpPr txBox="1"/>
          <p:nvPr/>
        </p:nvSpPr>
        <p:spPr>
          <a:xfrm>
            <a:off x="518910" y="8409994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333" name="Google Shape;333;p23"/>
          <p:cNvSpPr txBox="1"/>
          <p:nvPr/>
        </p:nvSpPr>
        <p:spPr>
          <a:xfrm>
            <a:off x="9384528" y="3336545"/>
            <a:ext cx="387075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 Two</a:t>
            </a:r>
            <a:endParaRPr lang="en-US" sz="3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9384528" y="8409994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4870719" y="3336545"/>
            <a:ext cx="40327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 Three</a:t>
            </a:r>
            <a:endParaRPr lang="en-US" sz="3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36" name="Google Shape;336;p23"/>
          <p:cNvSpPr txBox="1"/>
          <p:nvPr/>
        </p:nvSpPr>
        <p:spPr>
          <a:xfrm>
            <a:off x="4951719" y="8409994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337" name="Google Shape;337;p23"/>
          <p:cNvSpPr txBox="1"/>
          <p:nvPr/>
        </p:nvSpPr>
        <p:spPr>
          <a:xfrm>
            <a:off x="13736337" y="3336545"/>
            <a:ext cx="40327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 Four</a:t>
            </a:r>
            <a:endParaRPr lang="en-US" sz="3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38" name="Google Shape;338;p23"/>
          <p:cNvSpPr txBox="1"/>
          <p:nvPr/>
        </p:nvSpPr>
        <p:spPr>
          <a:xfrm>
            <a:off x="13817338" y="8409994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370796" y="-32933"/>
            <a:ext cx="3955304" cy="3955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8575" y="-25992"/>
            <a:ext cx="3948363" cy="3948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4"/>
          <p:cNvGrpSpPr/>
          <p:nvPr/>
        </p:nvGrpSpPr>
        <p:grpSpPr>
          <a:xfrm>
            <a:off x="-195089" y="3736334"/>
            <a:ext cx="18678178" cy="6852373"/>
            <a:chOff x="0" y="-28575"/>
            <a:chExt cx="4919356" cy="1804740"/>
          </a:xfrm>
        </p:grpSpPr>
        <p:sp>
          <p:nvSpPr>
            <p:cNvPr id="346" name="Google Shape;346;p24"/>
            <p:cNvSpPr/>
            <p:nvPr/>
          </p:nvSpPr>
          <p:spPr>
            <a:xfrm>
              <a:off x="0" y="0"/>
              <a:ext cx="4919356" cy="1776165"/>
            </a:xfrm>
            <a:custGeom>
              <a:avLst/>
              <a:gdLst/>
              <a:ahLst/>
              <a:cxnLst/>
              <a:rect l="l" t="t" r="r" b="b"/>
              <a:pathLst>
                <a:path w="4919356" h="1776165" extrusionOk="0">
                  <a:moveTo>
                    <a:pt x="0" y="0"/>
                  </a:moveTo>
                  <a:lnTo>
                    <a:pt x="4919356" y="0"/>
                  </a:lnTo>
                  <a:lnTo>
                    <a:pt x="4919356" y="1776165"/>
                  </a:lnTo>
                  <a:lnTo>
                    <a:pt x="0" y="1776165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47" name="Google Shape;347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4"/>
          <p:cNvGrpSpPr/>
          <p:nvPr/>
        </p:nvGrpSpPr>
        <p:grpSpPr>
          <a:xfrm>
            <a:off x="253462" y="3964929"/>
            <a:ext cx="5152766" cy="6005372"/>
            <a:chOff x="0" y="-57150"/>
            <a:chExt cx="1357107" cy="1581662"/>
          </a:xfrm>
        </p:grpSpPr>
        <p:sp>
          <p:nvSpPr>
            <p:cNvPr id="349" name="Google Shape;349;p24"/>
            <p:cNvSpPr/>
            <p:nvPr/>
          </p:nvSpPr>
          <p:spPr>
            <a:xfrm>
              <a:off x="0" y="0"/>
              <a:ext cx="1357107" cy="1524512"/>
            </a:xfrm>
            <a:custGeom>
              <a:avLst/>
              <a:gdLst/>
              <a:ahLst/>
              <a:cxnLst/>
              <a:rect l="l" t="t" r="r" b="b"/>
              <a:pathLst>
                <a:path w="1357107" h="1524512" extrusionOk="0">
                  <a:moveTo>
                    <a:pt x="0" y="0"/>
                  </a:moveTo>
                  <a:lnTo>
                    <a:pt x="1357107" y="0"/>
                  </a:lnTo>
                  <a:lnTo>
                    <a:pt x="1357107" y="1524512"/>
                  </a:lnTo>
                  <a:lnTo>
                    <a:pt x="0" y="15245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0" name="Google Shape;350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p24"/>
          <p:cNvPicPr preferRelativeResize="0"/>
          <p:nvPr/>
        </p:nvPicPr>
        <p:blipFill rotWithShape="1">
          <a:blip r:embed="rId3"/>
          <a:srcRect l="20344" r="20344"/>
          <a:stretch>
            <a:fillRect/>
          </a:stretch>
        </p:blipFill>
        <p:spPr>
          <a:xfrm>
            <a:off x="278315" y="4208121"/>
            <a:ext cx="5103061" cy="573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4"/>
          <p:cNvGrpSpPr/>
          <p:nvPr/>
        </p:nvGrpSpPr>
        <p:grpSpPr>
          <a:xfrm>
            <a:off x="5633747" y="3964929"/>
            <a:ext cx="12401882" cy="6005372"/>
            <a:chOff x="0" y="-57150"/>
            <a:chExt cx="3266339" cy="1581662"/>
          </a:xfrm>
        </p:grpSpPr>
        <p:sp>
          <p:nvSpPr>
            <p:cNvPr id="353" name="Google Shape;353;p24"/>
            <p:cNvSpPr/>
            <p:nvPr/>
          </p:nvSpPr>
          <p:spPr>
            <a:xfrm>
              <a:off x="0" y="0"/>
              <a:ext cx="3266339" cy="1524512"/>
            </a:xfrm>
            <a:custGeom>
              <a:avLst/>
              <a:gdLst/>
              <a:ahLst/>
              <a:cxnLst/>
              <a:rect l="l" t="t" r="r" b="b"/>
              <a:pathLst>
                <a:path w="3266339" h="1524512" extrusionOk="0">
                  <a:moveTo>
                    <a:pt x="0" y="0"/>
                  </a:moveTo>
                  <a:lnTo>
                    <a:pt x="3266339" y="0"/>
                  </a:lnTo>
                  <a:lnTo>
                    <a:pt x="3266339" y="1524512"/>
                  </a:lnTo>
                  <a:lnTo>
                    <a:pt x="0" y="15245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4" name="Google Shape;354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5" name="Google Shape;355;p24"/>
          <p:cNvPicPr preferRelativeResize="0"/>
          <p:nvPr/>
        </p:nvPicPr>
        <p:blipFill rotWithShape="1">
          <a:blip r:embed="rId4"/>
          <a:srcRect t="22807" b="7559"/>
          <a:stretch>
            <a:fillRect/>
          </a:stretch>
        </p:blipFill>
        <p:spPr>
          <a:xfrm>
            <a:off x="5656607" y="4208121"/>
            <a:ext cx="12356162" cy="573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4"/>
          <p:cNvSpPr txBox="1"/>
          <p:nvPr/>
        </p:nvSpPr>
        <p:spPr>
          <a:xfrm>
            <a:off x="4741023" y="2412654"/>
            <a:ext cx="8603758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can you say about your projects? Share it here!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357" name="Google Shape;357;p24"/>
          <p:cNvSpPr txBox="1"/>
          <p:nvPr/>
        </p:nvSpPr>
        <p:spPr>
          <a:xfrm>
            <a:off x="4079892" y="1122970"/>
            <a:ext cx="10128216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Gallery Image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5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363" name="Google Shape;363;p25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4" name="Google Shape;364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5"/>
          <p:cNvGrpSpPr/>
          <p:nvPr/>
        </p:nvGrpSpPr>
        <p:grpSpPr>
          <a:xfrm>
            <a:off x="214844" y="2930169"/>
            <a:ext cx="17858307" cy="7141987"/>
            <a:chOff x="0" y="-28575"/>
            <a:chExt cx="4703423" cy="1881017"/>
          </a:xfrm>
        </p:grpSpPr>
        <p:sp>
          <p:nvSpPr>
            <p:cNvPr id="366" name="Google Shape;366;p25"/>
            <p:cNvSpPr/>
            <p:nvPr/>
          </p:nvSpPr>
          <p:spPr>
            <a:xfrm>
              <a:off x="0" y="0"/>
              <a:ext cx="4703423" cy="1852442"/>
            </a:xfrm>
            <a:custGeom>
              <a:avLst/>
              <a:gdLst/>
              <a:ahLst/>
              <a:cxnLst/>
              <a:rect l="l" t="t" r="r" b="b"/>
              <a:pathLst>
                <a:path w="4703423" h="185244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852442"/>
                  </a:lnTo>
                  <a:lnTo>
                    <a:pt x="0" y="1852442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7" name="Google Shape;367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5"/>
          <p:cNvGrpSpPr/>
          <p:nvPr/>
        </p:nvGrpSpPr>
        <p:grpSpPr>
          <a:xfrm>
            <a:off x="2037779" y="7418081"/>
            <a:ext cx="4208568" cy="511666"/>
            <a:chOff x="0" y="-76200"/>
            <a:chExt cx="5611425" cy="682222"/>
          </a:xfrm>
        </p:grpSpPr>
        <p:sp>
          <p:nvSpPr>
            <p:cNvPr id="369" name="Google Shape;369;p25"/>
            <p:cNvSpPr txBox="1"/>
            <p:nvPr/>
          </p:nvSpPr>
          <p:spPr>
            <a:xfrm>
              <a:off x="4491285" y="-76200"/>
              <a:ext cx="1120140" cy="682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43%</a:t>
              </a:r>
              <a:endPara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grpSp>
          <p:nvGrpSpPr>
            <p:cNvPr id="370" name="Google Shape;370;p25"/>
            <p:cNvGrpSpPr/>
            <p:nvPr/>
          </p:nvGrpSpPr>
          <p:grpSpPr>
            <a:xfrm>
              <a:off x="0" y="153301"/>
              <a:ext cx="4277414" cy="299419"/>
              <a:chOff x="0" y="0"/>
              <a:chExt cx="1270000" cy="88900"/>
            </a:xfrm>
          </p:grpSpPr>
          <p:sp>
            <p:nvSpPr>
              <p:cNvPr id="371" name="Google Shape;371;p25"/>
              <p:cNvSpPr/>
              <p:nvPr/>
            </p:nvSpPr>
            <p:spPr>
              <a:xfrm>
                <a:off x="0" y="0"/>
                <a:ext cx="12700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88900" extrusionOk="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72" name="Google Shape;372;p25"/>
              <p:cNvSpPr/>
              <p:nvPr/>
            </p:nvSpPr>
            <p:spPr>
              <a:xfrm>
                <a:off x="0" y="0"/>
                <a:ext cx="5461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546100" h="88900" extrusionOk="0">
                    <a:moveTo>
                      <a:pt x="0" y="0"/>
                    </a:moveTo>
                    <a:lnTo>
                      <a:pt x="546100" y="0"/>
                    </a:lnTo>
                    <a:lnTo>
                      <a:pt x="5461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5157"/>
              </a:solidFill>
              <a:ln>
                <a:noFill/>
              </a:ln>
            </p:spPr>
          </p:sp>
        </p:grpSp>
      </p:grpSp>
      <p:grpSp>
        <p:nvGrpSpPr>
          <p:cNvPr id="373" name="Google Shape;373;p25"/>
          <p:cNvGrpSpPr/>
          <p:nvPr/>
        </p:nvGrpSpPr>
        <p:grpSpPr>
          <a:xfrm>
            <a:off x="7238802" y="7418081"/>
            <a:ext cx="4205134" cy="511666"/>
            <a:chOff x="0" y="-76200"/>
            <a:chExt cx="5606845" cy="682222"/>
          </a:xfrm>
        </p:grpSpPr>
        <p:sp>
          <p:nvSpPr>
            <p:cNvPr id="374" name="Google Shape;374;p25"/>
            <p:cNvSpPr txBox="1"/>
            <p:nvPr/>
          </p:nvSpPr>
          <p:spPr>
            <a:xfrm>
              <a:off x="4491285" y="-76200"/>
              <a:ext cx="1115560" cy="682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60%</a:t>
              </a:r>
              <a:endPara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grpSp>
          <p:nvGrpSpPr>
            <p:cNvPr id="375" name="Google Shape;375;p25"/>
            <p:cNvGrpSpPr/>
            <p:nvPr/>
          </p:nvGrpSpPr>
          <p:grpSpPr>
            <a:xfrm>
              <a:off x="0" y="153301"/>
              <a:ext cx="4277414" cy="299419"/>
              <a:chOff x="0" y="0"/>
              <a:chExt cx="1270000" cy="88900"/>
            </a:xfrm>
          </p:grpSpPr>
          <p:sp>
            <p:nvSpPr>
              <p:cNvPr id="376" name="Google Shape;376;p25"/>
              <p:cNvSpPr/>
              <p:nvPr/>
            </p:nvSpPr>
            <p:spPr>
              <a:xfrm>
                <a:off x="0" y="0"/>
                <a:ext cx="12700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88900" extrusionOk="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77" name="Google Shape;377;p25"/>
              <p:cNvSpPr/>
              <p:nvPr/>
            </p:nvSpPr>
            <p:spPr>
              <a:xfrm>
                <a:off x="0" y="0"/>
                <a:ext cx="7620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88900" extrusionOk="0">
                    <a:moveTo>
                      <a:pt x="0" y="0"/>
                    </a:moveTo>
                    <a:lnTo>
                      <a:pt x="762000" y="0"/>
                    </a:lnTo>
                    <a:lnTo>
                      <a:pt x="762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5157"/>
              </a:solidFill>
              <a:ln>
                <a:noFill/>
              </a:ln>
            </p:spPr>
          </p:sp>
        </p:grpSp>
      </p:grpSp>
      <p:grpSp>
        <p:nvGrpSpPr>
          <p:cNvPr id="378" name="Google Shape;378;p25"/>
          <p:cNvGrpSpPr/>
          <p:nvPr/>
        </p:nvGrpSpPr>
        <p:grpSpPr>
          <a:xfrm>
            <a:off x="12436390" y="7418081"/>
            <a:ext cx="4194830" cy="511666"/>
            <a:chOff x="0" y="-76200"/>
            <a:chExt cx="5593107" cy="682222"/>
          </a:xfrm>
        </p:grpSpPr>
        <p:sp>
          <p:nvSpPr>
            <p:cNvPr id="379" name="Google Shape;379;p25"/>
            <p:cNvSpPr txBox="1"/>
            <p:nvPr/>
          </p:nvSpPr>
          <p:spPr>
            <a:xfrm>
              <a:off x="4491285" y="-76200"/>
              <a:ext cx="1101822" cy="682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35%</a:t>
              </a:r>
              <a:endPara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grpSp>
          <p:nvGrpSpPr>
            <p:cNvPr id="380" name="Google Shape;380;p25"/>
            <p:cNvGrpSpPr/>
            <p:nvPr/>
          </p:nvGrpSpPr>
          <p:grpSpPr>
            <a:xfrm>
              <a:off x="0" y="153301"/>
              <a:ext cx="4277414" cy="299419"/>
              <a:chOff x="0" y="0"/>
              <a:chExt cx="1270000" cy="88900"/>
            </a:xfrm>
          </p:grpSpPr>
          <p:sp>
            <p:nvSpPr>
              <p:cNvPr id="381" name="Google Shape;381;p25"/>
              <p:cNvSpPr/>
              <p:nvPr/>
            </p:nvSpPr>
            <p:spPr>
              <a:xfrm>
                <a:off x="0" y="0"/>
                <a:ext cx="12700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88900" extrusionOk="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2" name="Google Shape;382;p25"/>
              <p:cNvSpPr/>
              <p:nvPr/>
            </p:nvSpPr>
            <p:spPr>
              <a:xfrm>
                <a:off x="0" y="0"/>
                <a:ext cx="4445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444500" h="88900" extrusionOk="0">
                    <a:moveTo>
                      <a:pt x="0" y="0"/>
                    </a:moveTo>
                    <a:lnTo>
                      <a:pt x="444500" y="0"/>
                    </a:lnTo>
                    <a:lnTo>
                      <a:pt x="4445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5157"/>
              </a:solidFill>
              <a:ln>
                <a:noFill/>
              </a:ln>
            </p:spPr>
          </p:sp>
        </p:grpSp>
      </p:grpSp>
      <p:grpSp>
        <p:nvGrpSpPr>
          <p:cNvPr id="383" name="Google Shape;383;p25"/>
          <p:cNvGrpSpPr/>
          <p:nvPr/>
        </p:nvGrpSpPr>
        <p:grpSpPr>
          <a:xfrm>
            <a:off x="2171684" y="850269"/>
            <a:ext cx="13944632" cy="1556183"/>
            <a:chOff x="0" y="-66675"/>
            <a:chExt cx="18592843" cy="2074911"/>
          </a:xfrm>
        </p:grpSpPr>
        <p:sp>
          <p:nvSpPr>
            <p:cNvPr id="384" name="Google Shape;384;p25"/>
            <p:cNvSpPr txBox="1"/>
            <p:nvPr/>
          </p:nvSpPr>
          <p:spPr>
            <a:xfrm>
              <a:off x="0" y="-66675"/>
              <a:ext cx="18592843" cy="1387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Market Research</a:t>
              </a:r>
              <a:endPara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385" name="Google Shape;385;p25"/>
            <p:cNvSpPr txBox="1"/>
            <p:nvPr/>
          </p:nvSpPr>
          <p:spPr>
            <a:xfrm>
              <a:off x="1081493" y="1504893"/>
              <a:ext cx="16429858" cy="503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" panose="00000800000000000000"/>
                  <a:ea typeface="Poppins" panose="00000800000000000000"/>
                  <a:cs typeface="Poppins" panose="00000800000000000000"/>
                  <a:sym typeface="Poppins" panose="00000800000000000000"/>
                </a:rPr>
                <a:t>Elaborate on the featured statistic</a:t>
              </a:r>
              <a:endPara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endParaRPr>
            </a:p>
          </p:txBody>
        </p:sp>
      </p:grpSp>
      <p:sp>
        <p:nvSpPr>
          <p:cNvPr id="386" name="Google Shape;386;p25"/>
          <p:cNvSpPr txBox="1"/>
          <p:nvPr/>
        </p:nvSpPr>
        <p:spPr>
          <a:xfrm>
            <a:off x="2037779" y="8156752"/>
            <a:ext cx="3210298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7238802" y="8156752"/>
            <a:ext cx="3207978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12436390" y="8156752"/>
            <a:ext cx="3207978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pic>
        <p:nvPicPr>
          <p:cNvPr id="389" name="Google Shape;389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37779" y="4157158"/>
            <a:ext cx="3153230" cy="315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480656" y="4157158"/>
            <a:ext cx="3163713" cy="316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38802" y="4157158"/>
            <a:ext cx="3153230" cy="315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6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397" name="Google Shape;397;p26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8" name="Google Shape;398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9" name="Google Shape;399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4844" y="6370277"/>
            <a:ext cx="3701878" cy="370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88051" y="6370277"/>
            <a:ext cx="3701878" cy="3701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26"/>
          <p:cNvGrpSpPr/>
          <p:nvPr/>
        </p:nvGrpSpPr>
        <p:grpSpPr>
          <a:xfrm>
            <a:off x="7543551" y="106348"/>
            <a:ext cx="10529605" cy="9965807"/>
            <a:chOff x="0" y="-28575"/>
            <a:chExt cx="2773229" cy="2624739"/>
          </a:xfrm>
        </p:grpSpPr>
        <p:sp>
          <p:nvSpPr>
            <p:cNvPr id="402" name="Google Shape;402;p26"/>
            <p:cNvSpPr/>
            <p:nvPr/>
          </p:nvSpPr>
          <p:spPr>
            <a:xfrm>
              <a:off x="0" y="0"/>
              <a:ext cx="2773229" cy="2596164"/>
            </a:xfrm>
            <a:custGeom>
              <a:avLst/>
              <a:gdLst/>
              <a:ahLst/>
              <a:cxnLst/>
              <a:rect l="l" t="t" r="r" b="b"/>
              <a:pathLst>
                <a:path w="2773229" h="2596164" extrusionOk="0">
                  <a:moveTo>
                    <a:pt x="0" y="0"/>
                  </a:moveTo>
                  <a:lnTo>
                    <a:pt x="2773229" y="0"/>
                  </a:lnTo>
                  <a:lnTo>
                    <a:pt x="2773229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03" name="Google Shape;403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26"/>
          <p:cNvGrpSpPr/>
          <p:nvPr/>
        </p:nvGrpSpPr>
        <p:grpSpPr>
          <a:xfrm>
            <a:off x="8344182" y="1239375"/>
            <a:ext cx="8964219" cy="7739223"/>
            <a:chOff x="0" y="-57150"/>
            <a:chExt cx="11620714" cy="10318964"/>
          </a:xfrm>
        </p:grpSpPr>
        <p:sp>
          <p:nvSpPr>
            <p:cNvPr id="405" name="Google Shape;405;p26"/>
            <p:cNvSpPr txBox="1"/>
            <p:nvPr/>
          </p:nvSpPr>
          <p:spPr>
            <a:xfrm>
              <a:off x="3535078" y="-57150"/>
              <a:ext cx="13893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Series 1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06" name="Google Shape;406;p26"/>
            <p:cNvSpPr txBox="1"/>
            <p:nvPr/>
          </p:nvSpPr>
          <p:spPr>
            <a:xfrm>
              <a:off x="5590735" y="-57150"/>
              <a:ext cx="14568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Series 2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07" name="Google Shape;407;p26"/>
            <p:cNvSpPr txBox="1"/>
            <p:nvPr/>
          </p:nvSpPr>
          <p:spPr>
            <a:xfrm>
              <a:off x="7713717" y="-57150"/>
              <a:ext cx="14718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Series 3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grpSp>
          <p:nvGrpSpPr>
            <p:cNvPr id="408" name="Google Shape;408;p26"/>
            <p:cNvGrpSpPr/>
            <p:nvPr/>
          </p:nvGrpSpPr>
          <p:grpSpPr>
            <a:xfrm>
              <a:off x="3268549" y="147837"/>
              <a:ext cx="4311903" cy="133265"/>
              <a:chOff x="2049543" y="-626264"/>
              <a:chExt cx="4931039" cy="152400"/>
            </a:xfrm>
          </p:grpSpPr>
          <p:sp>
            <p:nvSpPr>
              <p:cNvPr id="409" name="Google Shape;409;p26"/>
              <p:cNvSpPr/>
              <p:nvPr/>
            </p:nvSpPr>
            <p:spPr>
              <a:xfrm>
                <a:off x="2049543" y="-626264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4400366" y="-626264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6828182" y="-626264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12" name="Google Shape;412;p26"/>
            <p:cNvSpPr txBox="1"/>
            <p:nvPr/>
          </p:nvSpPr>
          <p:spPr>
            <a:xfrm>
              <a:off x="1354648" y="9810614"/>
              <a:ext cx="2433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0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13" name="Google Shape;413;p26"/>
            <p:cNvSpPr txBox="1"/>
            <p:nvPr/>
          </p:nvSpPr>
          <p:spPr>
            <a:xfrm>
              <a:off x="3263301" y="9810614"/>
              <a:ext cx="3867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10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14" name="Google Shape;414;p26"/>
            <p:cNvSpPr txBox="1"/>
            <p:nvPr/>
          </p:nvSpPr>
          <p:spPr>
            <a:xfrm>
              <a:off x="5209898" y="9810614"/>
              <a:ext cx="4539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20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15" name="Google Shape;415;p26"/>
            <p:cNvSpPr txBox="1"/>
            <p:nvPr/>
          </p:nvSpPr>
          <p:spPr>
            <a:xfrm>
              <a:off x="7182523" y="9810614"/>
              <a:ext cx="4692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30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16" name="Google Shape;416;p26"/>
            <p:cNvSpPr txBox="1"/>
            <p:nvPr/>
          </p:nvSpPr>
          <p:spPr>
            <a:xfrm>
              <a:off x="9147860" y="9810614"/>
              <a:ext cx="4989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40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17" name="Google Shape;417;p26"/>
            <p:cNvSpPr txBox="1"/>
            <p:nvPr/>
          </p:nvSpPr>
          <p:spPr>
            <a:xfrm>
              <a:off x="11134714" y="9810614"/>
              <a:ext cx="4860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50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18" name="Google Shape;418;p26"/>
            <p:cNvSpPr txBox="1"/>
            <p:nvPr/>
          </p:nvSpPr>
          <p:spPr>
            <a:xfrm>
              <a:off x="112442" y="909094"/>
              <a:ext cx="11775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1 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19" name="Google Shape;419;p26"/>
            <p:cNvSpPr txBox="1"/>
            <p:nvPr/>
          </p:nvSpPr>
          <p:spPr>
            <a:xfrm>
              <a:off x="45116" y="2912979"/>
              <a:ext cx="12450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2 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20" name="Google Shape;420;p26"/>
            <p:cNvSpPr txBox="1"/>
            <p:nvPr/>
          </p:nvSpPr>
          <p:spPr>
            <a:xfrm>
              <a:off x="29846" y="4916864"/>
              <a:ext cx="12603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3 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21" name="Google Shape;421;p26"/>
            <p:cNvSpPr txBox="1"/>
            <p:nvPr/>
          </p:nvSpPr>
          <p:spPr>
            <a:xfrm>
              <a:off x="0" y="6920748"/>
              <a:ext cx="12900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4 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sp>
          <p:nvSpPr>
            <p:cNvPr id="422" name="Google Shape;422;p26"/>
            <p:cNvSpPr txBox="1"/>
            <p:nvPr/>
          </p:nvSpPr>
          <p:spPr>
            <a:xfrm>
              <a:off x="13188" y="8924633"/>
              <a:ext cx="12768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5 </a:t>
              </a:r>
              <a:endPara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  <p:grpSp>
          <p:nvGrpSpPr>
            <p:cNvPr id="423" name="Google Shape;423;p26"/>
            <p:cNvGrpSpPr/>
            <p:nvPr/>
          </p:nvGrpSpPr>
          <p:grpSpPr>
            <a:xfrm>
              <a:off x="1476344" y="695468"/>
              <a:ext cx="9906853" cy="8986030"/>
              <a:chOff x="0" y="0"/>
              <a:chExt cx="11329354" cy="10276312"/>
            </a:xfrm>
          </p:grpSpPr>
          <p:sp>
            <p:nvSpPr>
              <p:cNvPr id="424" name="Google Shape;424;p26"/>
              <p:cNvSpPr/>
              <p:nvPr/>
            </p:nvSpPr>
            <p:spPr>
              <a:xfrm>
                <a:off x="0" y="0"/>
                <a:ext cx="2277301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2277301" h="1109842" extrusionOk="0">
                    <a:moveTo>
                      <a:pt x="0" y="0"/>
                    </a:moveTo>
                    <a:lnTo>
                      <a:pt x="2277301" y="0"/>
                    </a:lnTo>
                    <a:lnTo>
                      <a:pt x="2277301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5" name="Google Shape;425;p26"/>
              <p:cNvSpPr/>
              <p:nvPr/>
            </p:nvSpPr>
            <p:spPr>
              <a:xfrm>
                <a:off x="0" y="2291617"/>
                <a:ext cx="4535552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4535552" h="1109842" extrusionOk="0">
                    <a:moveTo>
                      <a:pt x="0" y="0"/>
                    </a:moveTo>
                    <a:lnTo>
                      <a:pt x="4535552" y="0"/>
                    </a:lnTo>
                    <a:lnTo>
                      <a:pt x="4535552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6" name="Google Shape;426;p26"/>
              <p:cNvSpPr/>
              <p:nvPr/>
            </p:nvSpPr>
            <p:spPr>
              <a:xfrm>
                <a:off x="0" y="4583235"/>
                <a:ext cx="6800152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6800152" h="1109842" extrusionOk="0">
                    <a:moveTo>
                      <a:pt x="0" y="0"/>
                    </a:moveTo>
                    <a:lnTo>
                      <a:pt x="6800152" y="0"/>
                    </a:lnTo>
                    <a:lnTo>
                      <a:pt x="6800152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7" name="Google Shape;427;p26"/>
              <p:cNvSpPr/>
              <p:nvPr/>
            </p:nvSpPr>
            <p:spPr>
              <a:xfrm>
                <a:off x="0" y="6874852"/>
                <a:ext cx="9064754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9064754" h="1109842" extrusionOk="0">
                    <a:moveTo>
                      <a:pt x="0" y="0"/>
                    </a:moveTo>
                    <a:lnTo>
                      <a:pt x="9064754" y="0"/>
                    </a:lnTo>
                    <a:lnTo>
                      <a:pt x="9064754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8" name="Google Shape;428;p26"/>
              <p:cNvSpPr/>
              <p:nvPr/>
            </p:nvSpPr>
            <p:spPr>
              <a:xfrm>
                <a:off x="0" y="9166470"/>
                <a:ext cx="11329354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11329354" h="1109842" extrusionOk="0">
                    <a:moveTo>
                      <a:pt x="0" y="0"/>
                    </a:moveTo>
                    <a:lnTo>
                      <a:pt x="11329354" y="0"/>
                    </a:lnTo>
                    <a:lnTo>
                      <a:pt x="11329354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9" name="Google Shape;429;p26"/>
              <p:cNvSpPr/>
              <p:nvPr/>
            </p:nvSpPr>
            <p:spPr>
              <a:xfrm>
                <a:off x="0" y="0"/>
                <a:ext cx="1138650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1138650" h="1109842" extrusionOk="0">
                    <a:moveTo>
                      <a:pt x="0" y="0"/>
                    </a:moveTo>
                    <a:lnTo>
                      <a:pt x="1138650" y="0"/>
                    </a:lnTo>
                    <a:lnTo>
                      <a:pt x="1138650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0" name="Google Shape;430;p26"/>
              <p:cNvSpPr/>
              <p:nvPr/>
            </p:nvSpPr>
            <p:spPr>
              <a:xfrm>
                <a:off x="0" y="2291617"/>
                <a:ext cx="3628441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3628441" h="1109842" extrusionOk="0">
                    <a:moveTo>
                      <a:pt x="0" y="0"/>
                    </a:moveTo>
                    <a:lnTo>
                      <a:pt x="3628441" y="0"/>
                    </a:lnTo>
                    <a:lnTo>
                      <a:pt x="3628441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1" name="Google Shape;431;p26"/>
              <p:cNvSpPr/>
              <p:nvPr/>
            </p:nvSpPr>
            <p:spPr>
              <a:xfrm>
                <a:off x="0" y="4583235"/>
                <a:ext cx="5666794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5666794" h="1109842" extrusionOk="0">
                    <a:moveTo>
                      <a:pt x="0" y="0"/>
                    </a:moveTo>
                    <a:lnTo>
                      <a:pt x="5666794" y="0"/>
                    </a:lnTo>
                    <a:lnTo>
                      <a:pt x="5666794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2" name="Google Shape;432;p26"/>
              <p:cNvSpPr/>
              <p:nvPr/>
            </p:nvSpPr>
            <p:spPr>
              <a:xfrm>
                <a:off x="0" y="6874852"/>
                <a:ext cx="7251803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7251803" h="1109842" extrusionOk="0">
                    <a:moveTo>
                      <a:pt x="0" y="0"/>
                    </a:moveTo>
                    <a:lnTo>
                      <a:pt x="7251803" y="0"/>
                    </a:lnTo>
                    <a:lnTo>
                      <a:pt x="7251803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3" name="Google Shape;433;p26"/>
              <p:cNvSpPr/>
              <p:nvPr/>
            </p:nvSpPr>
            <p:spPr>
              <a:xfrm>
                <a:off x="0" y="9166470"/>
                <a:ext cx="9516658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9516658" h="1109842" extrusionOk="0">
                    <a:moveTo>
                      <a:pt x="0" y="0"/>
                    </a:moveTo>
                    <a:lnTo>
                      <a:pt x="9516658" y="0"/>
                    </a:lnTo>
                    <a:lnTo>
                      <a:pt x="9516658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4" name="Google Shape;434;p26"/>
              <p:cNvSpPr/>
              <p:nvPr/>
            </p:nvSpPr>
            <p:spPr>
              <a:xfrm>
                <a:off x="0" y="0"/>
                <a:ext cx="0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109842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  <p:sp>
            <p:nvSpPr>
              <p:cNvPr id="435" name="Google Shape;435;p26"/>
              <p:cNvSpPr/>
              <p:nvPr/>
            </p:nvSpPr>
            <p:spPr>
              <a:xfrm>
                <a:off x="0" y="2291617"/>
                <a:ext cx="1814221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1814221" h="1109842" extrusionOk="0">
                    <a:moveTo>
                      <a:pt x="0" y="0"/>
                    </a:moveTo>
                    <a:lnTo>
                      <a:pt x="1814221" y="0"/>
                    </a:lnTo>
                    <a:lnTo>
                      <a:pt x="1814221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  <p:sp>
            <p:nvSpPr>
              <p:cNvPr id="436" name="Google Shape;436;p26"/>
              <p:cNvSpPr/>
              <p:nvPr/>
            </p:nvSpPr>
            <p:spPr>
              <a:xfrm>
                <a:off x="0" y="4583235"/>
                <a:ext cx="3400076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3400076" h="1109842" extrusionOk="0">
                    <a:moveTo>
                      <a:pt x="0" y="0"/>
                    </a:moveTo>
                    <a:lnTo>
                      <a:pt x="3400076" y="0"/>
                    </a:lnTo>
                    <a:lnTo>
                      <a:pt x="3400076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  <p:sp>
            <p:nvSpPr>
              <p:cNvPr id="437" name="Google Shape;437;p26"/>
              <p:cNvSpPr/>
              <p:nvPr/>
            </p:nvSpPr>
            <p:spPr>
              <a:xfrm>
                <a:off x="0" y="6874852"/>
                <a:ext cx="4079139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4079139" h="1109842" extrusionOk="0">
                    <a:moveTo>
                      <a:pt x="0" y="0"/>
                    </a:moveTo>
                    <a:lnTo>
                      <a:pt x="4079139" y="0"/>
                    </a:lnTo>
                    <a:lnTo>
                      <a:pt x="4079139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  <p:sp>
            <p:nvSpPr>
              <p:cNvPr id="438" name="Google Shape;438;p26"/>
              <p:cNvSpPr/>
              <p:nvPr/>
            </p:nvSpPr>
            <p:spPr>
              <a:xfrm>
                <a:off x="0" y="9166470"/>
                <a:ext cx="4984916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4984916" h="1109842" extrusionOk="0">
                    <a:moveTo>
                      <a:pt x="0" y="0"/>
                    </a:moveTo>
                    <a:lnTo>
                      <a:pt x="4984916" y="0"/>
                    </a:lnTo>
                    <a:lnTo>
                      <a:pt x="4984916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</p:grpSp>
      </p:grpSp>
      <p:sp>
        <p:nvSpPr>
          <p:cNvPr id="439" name="Google Shape;439;p26"/>
          <p:cNvSpPr txBox="1"/>
          <p:nvPr/>
        </p:nvSpPr>
        <p:spPr>
          <a:xfrm>
            <a:off x="944534" y="2374483"/>
            <a:ext cx="5887034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Analysis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40" name="Google Shape;440;p26"/>
          <p:cNvSpPr txBox="1"/>
          <p:nvPr/>
        </p:nvSpPr>
        <p:spPr>
          <a:xfrm>
            <a:off x="1028700" y="3569332"/>
            <a:ext cx="5887034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 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27"/>
          <p:cNvGrpSpPr/>
          <p:nvPr/>
        </p:nvGrpSpPr>
        <p:grpSpPr>
          <a:xfrm>
            <a:off x="214844" y="92061"/>
            <a:ext cx="17858427" cy="9965872"/>
            <a:chOff x="0" y="-28575"/>
            <a:chExt cx="4703423" cy="2624739"/>
          </a:xfrm>
        </p:grpSpPr>
        <p:sp>
          <p:nvSpPr>
            <p:cNvPr id="446" name="Google Shape;446;p27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7" name="Google Shape;447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27"/>
          <p:cNvSpPr txBox="1"/>
          <p:nvPr/>
        </p:nvSpPr>
        <p:spPr>
          <a:xfrm>
            <a:off x="12117202" y="5815000"/>
            <a:ext cx="1338360" cy="12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</a:t>
            </a:r>
            <a:endParaRPr lang="en-US" sz="8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49" name="Google Shape;449;p27"/>
          <p:cNvSpPr txBox="1"/>
          <p:nvPr/>
        </p:nvSpPr>
        <p:spPr>
          <a:xfrm>
            <a:off x="10386745" y="7841735"/>
            <a:ext cx="4799274" cy="156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are the blockers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you're facing?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are factors outside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of your control?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450" name="Google Shape;450;p27"/>
          <p:cNvSpPr txBox="1"/>
          <p:nvPr/>
        </p:nvSpPr>
        <p:spPr>
          <a:xfrm>
            <a:off x="11183025" y="7246002"/>
            <a:ext cx="3206715" cy="3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Threats</a:t>
            </a:r>
            <a:endParaRPr lang="en-US" sz="22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pSp>
        <p:nvGrpSpPr>
          <p:cNvPr id="451" name="Google Shape;451;p27"/>
          <p:cNvGrpSpPr/>
          <p:nvPr/>
        </p:nvGrpSpPr>
        <p:grpSpPr>
          <a:xfrm>
            <a:off x="214844" y="92061"/>
            <a:ext cx="5503528" cy="5051439"/>
            <a:chOff x="0" y="-28575"/>
            <a:chExt cx="1449489" cy="1330420"/>
          </a:xfrm>
        </p:grpSpPr>
        <p:sp>
          <p:nvSpPr>
            <p:cNvPr id="452" name="Google Shape;452;p27"/>
            <p:cNvSpPr/>
            <p:nvPr/>
          </p:nvSpPr>
          <p:spPr>
            <a:xfrm>
              <a:off x="0" y="0"/>
              <a:ext cx="1449489" cy="1301845"/>
            </a:xfrm>
            <a:custGeom>
              <a:avLst/>
              <a:gdLst/>
              <a:ahLst/>
              <a:cxnLst/>
              <a:rect l="l" t="t" r="r" b="b"/>
              <a:pathLst>
                <a:path w="1449489" h="1301845" extrusionOk="0">
                  <a:moveTo>
                    <a:pt x="0" y="0"/>
                  </a:moveTo>
                  <a:lnTo>
                    <a:pt x="1449489" y="0"/>
                  </a:lnTo>
                  <a:lnTo>
                    <a:pt x="1449489" y="1301845"/>
                  </a:lnTo>
                  <a:lnTo>
                    <a:pt x="0" y="1301845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53" name="Google Shape;453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27"/>
          <p:cNvGrpSpPr/>
          <p:nvPr/>
        </p:nvGrpSpPr>
        <p:grpSpPr>
          <a:xfrm>
            <a:off x="8082425" y="92049"/>
            <a:ext cx="5062038" cy="5032447"/>
            <a:chOff x="0" y="-28575"/>
            <a:chExt cx="1353088" cy="1330420"/>
          </a:xfrm>
        </p:grpSpPr>
        <p:sp>
          <p:nvSpPr>
            <p:cNvPr id="455" name="Google Shape;455;p27"/>
            <p:cNvSpPr/>
            <p:nvPr/>
          </p:nvSpPr>
          <p:spPr>
            <a:xfrm>
              <a:off x="0" y="0"/>
              <a:ext cx="1353088" cy="1301845"/>
            </a:xfrm>
            <a:custGeom>
              <a:avLst/>
              <a:gdLst/>
              <a:ahLst/>
              <a:cxnLst/>
              <a:rect l="l" t="t" r="r" b="b"/>
              <a:pathLst>
                <a:path w="1353088" h="1301845" extrusionOk="0">
                  <a:moveTo>
                    <a:pt x="0" y="0"/>
                  </a:moveTo>
                  <a:lnTo>
                    <a:pt x="1353088" y="0"/>
                  </a:lnTo>
                  <a:lnTo>
                    <a:pt x="1353088" y="1301845"/>
                  </a:lnTo>
                  <a:lnTo>
                    <a:pt x="0" y="1301845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56" name="Google Shape;456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27"/>
          <p:cNvSpPr txBox="1"/>
          <p:nvPr/>
        </p:nvSpPr>
        <p:spPr>
          <a:xfrm>
            <a:off x="2297429" y="809600"/>
            <a:ext cx="1338360" cy="12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</a:t>
            </a:r>
            <a:endParaRPr lang="en-US" sz="8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4442095" y="5815000"/>
            <a:ext cx="1338360" cy="12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</a:t>
            </a:r>
            <a:endParaRPr lang="en-US" sz="8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59" name="Google Shape;459;p27"/>
          <p:cNvSpPr txBox="1"/>
          <p:nvPr/>
        </p:nvSpPr>
        <p:spPr>
          <a:xfrm>
            <a:off x="1363251" y="2240601"/>
            <a:ext cx="3206715" cy="3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Strengths</a:t>
            </a:r>
            <a:endParaRPr lang="en-US" sz="22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60" name="Google Shape;460;p27"/>
          <p:cNvSpPr txBox="1"/>
          <p:nvPr/>
        </p:nvSpPr>
        <p:spPr>
          <a:xfrm>
            <a:off x="3507917" y="7246002"/>
            <a:ext cx="3206715" cy="3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Opportunities</a:t>
            </a:r>
            <a:endParaRPr lang="en-US" sz="22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61" name="Google Shape;461;p27"/>
          <p:cNvSpPr txBox="1"/>
          <p:nvPr/>
        </p:nvSpPr>
        <p:spPr>
          <a:xfrm>
            <a:off x="555058" y="2836334"/>
            <a:ext cx="4823100" cy="117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are you doing well?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sets you apart?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are your good qualities?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462" name="Google Shape;462;p27"/>
          <p:cNvSpPr txBox="1"/>
          <p:nvPr/>
        </p:nvSpPr>
        <p:spPr>
          <a:xfrm>
            <a:off x="2699725" y="7841735"/>
            <a:ext cx="4823100" cy="117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are your goals?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Are demands shifting?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How can it be improved?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463" name="Google Shape;463;p27"/>
          <p:cNvSpPr txBox="1"/>
          <p:nvPr/>
        </p:nvSpPr>
        <p:spPr>
          <a:xfrm>
            <a:off x="8184161" y="809600"/>
            <a:ext cx="4960339" cy="12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</a:t>
            </a:r>
            <a:endParaRPr lang="en-US" sz="8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64" name="Google Shape;464;p27"/>
          <p:cNvSpPr txBox="1"/>
          <p:nvPr/>
        </p:nvSpPr>
        <p:spPr>
          <a:xfrm>
            <a:off x="9288252" y="2240601"/>
            <a:ext cx="2752157" cy="3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Weaknesses</a:t>
            </a:r>
            <a:endParaRPr lang="en-US" sz="22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65" name="Google Shape;465;p27"/>
          <p:cNvSpPr txBox="1"/>
          <p:nvPr/>
        </p:nvSpPr>
        <p:spPr>
          <a:xfrm>
            <a:off x="7716834" y="2836334"/>
            <a:ext cx="5894994" cy="156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Where do you need to improve?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Are resources adequate?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do others do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better than you?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pic>
        <p:nvPicPr>
          <p:cNvPr id="466" name="Google Shape;466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572234" y="5078223"/>
            <a:ext cx="2500921" cy="4979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139737" y="200557"/>
            <a:ext cx="4942943" cy="494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4844" y="5124450"/>
            <a:ext cx="2477705" cy="493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687865" y="200557"/>
            <a:ext cx="2482489" cy="494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25217" y="5124450"/>
            <a:ext cx="2477705" cy="49334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27"/>
          <p:cNvCxnSpPr/>
          <p:nvPr/>
        </p:nvCxnSpPr>
        <p:spPr>
          <a:xfrm>
            <a:off x="214844" y="214844"/>
            <a:ext cx="17858311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27"/>
          <p:cNvCxnSpPr/>
          <p:nvPr/>
        </p:nvCxnSpPr>
        <p:spPr>
          <a:xfrm rot="10800000">
            <a:off x="5702152" y="200441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" name="Google Shape;473;p27"/>
          <p:cNvCxnSpPr/>
          <p:nvPr/>
        </p:nvCxnSpPr>
        <p:spPr>
          <a:xfrm rot="10800000">
            <a:off x="2678262" y="5143500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27"/>
          <p:cNvCxnSpPr/>
          <p:nvPr/>
        </p:nvCxnSpPr>
        <p:spPr>
          <a:xfrm rot="10800000">
            <a:off x="7539504" y="5143500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5" name="Google Shape;475;p27"/>
          <p:cNvCxnSpPr/>
          <p:nvPr/>
        </p:nvCxnSpPr>
        <p:spPr>
          <a:xfrm rot="10800000">
            <a:off x="9988634" y="5143500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6" name="Google Shape;476;p27"/>
          <p:cNvCxnSpPr/>
          <p:nvPr/>
        </p:nvCxnSpPr>
        <p:spPr>
          <a:xfrm rot="10800000">
            <a:off x="15581759" y="5143500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27"/>
          <p:cNvCxnSpPr/>
          <p:nvPr/>
        </p:nvCxnSpPr>
        <p:spPr>
          <a:xfrm rot="10800000">
            <a:off x="8156066" y="200441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7"/>
          <p:cNvCxnSpPr/>
          <p:nvPr/>
        </p:nvCxnSpPr>
        <p:spPr>
          <a:xfrm>
            <a:off x="214844" y="5129213"/>
            <a:ext cx="17858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28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484" name="Google Shape;484;p28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5" name="Google Shape;485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6" name="Google Shape;486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921616" y="6982675"/>
            <a:ext cx="6151540" cy="308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8"/>
          <p:cNvPicPr preferRelativeResize="0"/>
          <p:nvPr/>
        </p:nvPicPr>
        <p:blipFill rotWithShape="1">
          <a:blip r:embed="rId2"/>
          <a:srcRect l="487"/>
          <a:stretch>
            <a:fillRect/>
          </a:stretch>
        </p:blipFill>
        <p:spPr>
          <a:xfrm>
            <a:off x="236010" y="210635"/>
            <a:ext cx="5224050" cy="263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28"/>
          <p:cNvGrpSpPr/>
          <p:nvPr/>
        </p:nvGrpSpPr>
        <p:grpSpPr>
          <a:xfrm>
            <a:off x="214844" y="2606226"/>
            <a:ext cx="17858307" cy="4423843"/>
            <a:chOff x="0" y="-28575"/>
            <a:chExt cx="4703423" cy="1165127"/>
          </a:xfrm>
        </p:grpSpPr>
        <p:sp>
          <p:nvSpPr>
            <p:cNvPr id="489" name="Google Shape;489;p28"/>
            <p:cNvSpPr/>
            <p:nvPr/>
          </p:nvSpPr>
          <p:spPr>
            <a:xfrm>
              <a:off x="0" y="0"/>
              <a:ext cx="4703423" cy="1136552"/>
            </a:xfrm>
            <a:custGeom>
              <a:avLst/>
              <a:gdLst/>
              <a:ahLst/>
              <a:cxnLst/>
              <a:rect l="l" t="t" r="r" b="b"/>
              <a:pathLst>
                <a:path w="4703423" h="113655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136552"/>
                  </a:lnTo>
                  <a:lnTo>
                    <a:pt x="0" y="1136552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90" name="Google Shape;490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28"/>
          <p:cNvSpPr txBox="1"/>
          <p:nvPr/>
        </p:nvSpPr>
        <p:spPr>
          <a:xfrm>
            <a:off x="214844" y="3165584"/>
            <a:ext cx="14435509" cy="262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75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123,456,789</a:t>
            </a:r>
            <a:endParaRPr lang="en-US" sz="14475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92" name="Google Shape;492;p28"/>
          <p:cNvSpPr txBox="1"/>
          <p:nvPr/>
        </p:nvSpPr>
        <p:spPr>
          <a:xfrm>
            <a:off x="4090501" y="5888115"/>
            <a:ext cx="6684195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 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pic>
        <p:nvPicPr>
          <p:cNvPr id="493" name="Google Shape;493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4844" y="7010093"/>
            <a:ext cx="3049971" cy="304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650353" y="214844"/>
            <a:ext cx="3422802" cy="68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8"/>
          <p:cNvPicPr preferRelativeResize="0"/>
          <p:nvPr/>
        </p:nvPicPr>
        <p:blipFill rotWithShape="1">
          <a:blip r:embed="rId5"/>
          <a:srcRect l="57446" t="8510" r="27363" b="64975"/>
          <a:stretch>
            <a:fillRect/>
          </a:stretch>
        </p:blipFill>
        <p:spPr>
          <a:xfrm>
            <a:off x="10505875" y="875500"/>
            <a:ext cx="2778000" cy="27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501" name="Google Shape;501;p29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02" name="Google Shape;502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3" name="Google Shape;503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2867" y="222867"/>
            <a:ext cx="2862765" cy="286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03349" y="214844"/>
            <a:ext cx="2869812" cy="2869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29"/>
          <p:cNvGrpSpPr/>
          <p:nvPr/>
        </p:nvGrpSpPr>
        <p:grpSpPr>
          <a:xfrm>
            <a:off x="214844" y="2930169"/>
            <a:ext cx="17858307" cy="7141987"/>
            <a:chOff x="0" y="-28575"/>
            <a:chExt cx="4703423" cy="1881017"/>
          </a:xfrm>
        </p:grpSpPr>
        <p:sp>
          <p:nvSpPr>
            <p:cNvPr id="506" name="Google Shape;506;p29"/>
            <p:cNvSpPr/>
            <p:nvPr/>
          </p:nvSpPr>
          <p:spPr>
            <a:xfrm>
              <a:off x="0" y="0"/>
              <a:ext cx="4703423" cy="1852442"/>
            </a:xfrm>
            <a:custGeom>
              <a:avLst/>
              <a:gdLst/>
              <a:ahLst/>
              <a:cxnLst/>
              <a:rect l="l" t="t" r="r" b="b"/>
              <a:pathLst>
                <a:path w="4703423" h="185244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852442"/>
                  </a:lnTo>
                  <a:lnTo>
                    <a:pt x="0" y="1852442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07" name="Google Shape;507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08" name="Google Shape;508;p29"/>
          <p:cNvGraphicFramePr/>
          <p:nvPr/>
        </p:nvGraphicFramePr>
        <p:xfrm>
          <a:off x="13663958" y="5671239"/>
          <a:ext cx="3381275" cy="3314700"/>
        </p:xfrm>
        <a:graphic>
          <a:graphicData uri="http://schemas.openxmlformats.org/drawingml/2006/table">
            <a:tbl>
              <a:tblPr>
                <a:noFill/>
                <a:tableStyleId>{959EC541-E6FA-491A-AEDB-0FEBDF44A410}</a:tableStyleId>
              </a:tblPr>
              <a:tblGrid>
                <a:gridCol w="3381275"/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09" name="Google Shape;509;p29"/>
          <p:cNvGraphicFramePr/>
          <p:nvPr/>
        </p:nvGraphicFramePr>
        <p:xfrm>
          <a:off x="7571022" y="5671239"/>
          <a:ext cx="3153975" cy="3314700"/>
        </p:xfrm>
        <a:graphic>
          <a:graphicData uri="http://schemas.openxmlformats.org/drawingml/2006/table">
            <a:tbl>
              <a:tblPr>
                <a:noFill/>
                <a:tableStyleId>{959EC541-E6FA-491A-AEDB-0FEBDF44A410}</a:tableStyleId>
              </a:tblPr>
              <a:tblGrid>
                <a:gridCol w="3153975"/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510" name="Google Shape;510;p29"/>
          <p:cNvGraphicFramePr/>
          <p:nvPr/>
        </p:nvGraphicFramePr>
        <p:xfrm>
          <a:off x="1469675" y="5671239"/>
          <a:ext cx="3162400" cy="3314700"/>
        </p:xfrm>
        <a:graphic>
          <a:graphicData uri="http://schemas.openxmlformats.org/drawingml/2006/table">
            <a:tbl>
              <a:tblPr>
                <a:noFill/>
                <a:tableStyleId>{959EC541-E6FA-491A-AEDB-0FEBDF44A410}</a:tableStyleId>
              </a:tblPr>
              <a:tblGrid>
                <a:gridCol w="3162400"/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11" name="Google Shape;511;p29"/>
          <p:cNvSpPr txBox="1"/>
          <p:nvPr/>
        </p:nvSpPr>
        <p:spPr>
          <a:xfrm>
            <a:off x="13584099" y="3842602"/>
            <a:ext cx="3306074" cy="95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300$</a:t>
            </a:r>
            <a:endParaRPr lang="en-US" sz="5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12" name="Google Shape;512;p29"/>
          <p:cNvSpPr txBox="1"/>
          <p:nvPr/>
        </p:nvSpPr>
        <p:spPr>
          <a:xfrm>
            <a:off x="14082565" y="3494543"/>
            <a:ext cx="230914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Yearly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13" name="Google Shape;513;p29"/>
          <p:cNvSpPr txBox="1"/>
          <p:nvPr/>
        </p:nvSpPr>
        <p:spPr>
          <a:xfrm>
            <a:off x="4703901" y="1151084"/>
            <a:ext cx="8880198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Pricing Page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14" name="Google Shape;514;p29"/>
          <p:cNvSpPr txBox="1"/>
          <p:nvPr/>
        </p:nvSpPr>
        <p:spPr>
          <a:xfrm>
            <a:off x="1397828" y="3842602"/>
            <a:ext cx="3306074" cy="95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20$</a:t>
            </a:r>
            <a:endParaRPr lang="en-US" sz="5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15" name="Google Shape;515;p29"/>
          <p:cNvSpPr txBox="1"/>
          <p:nvPr/>
        </p:nvSpPr>
        <p:spPr>
          <a:xfrm>
            <a:off x="7490963" y="3842602"/>
            <a:ext cx="3306074" cy="95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30$</a:t>
            </a:r>
            <a:endParaRPr lang="en-US" sz="5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16" name="Google Shape;516;p29"/>
          <p:cNvSpPr txBox="1"/>
          <p:nvPr/>
        </p:nvSpPr>
        <p:spPr>
          <a:xfrm>
            <a:off x="1896293" y="3494543"/>
            <a:ext cx="230914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Monthly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17" name="Google Shape;517;p29"/>
          <p:cNvSpPr txBox="1"/>
          <p:nvPr/>
        </p:nvSpPr>
        <p:spPr>
          <a:xfrm>
            <a:off x="7989429" y="3494543"/>
            <a:ext cx="230914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Monthly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cxnSp>
        <p:nvCxnSpPr>
          <p:cNvPr id="518" name="Google Shape;518;p29"/>
          <p:cNvCxnSpPr/>
          <p:nvPr/>
        </p:nvCxnSpPr>
        <p:spPr>
          <a:xfrm flipH="1">
            <a:off x="6161265" y="3038665"/>
            <a:ext cx="9525" cy="70334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9" name="Google Shape;519;p29"/>
          <p:cNvCxnSpPr/>
          <p:nvPr/>
        </p:nvCxnSpPr>
        <p:spPr>
          <a:xfrm>
            <a:off x="222875" y="5133975"/>
            <a:ext cx="17850281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0" name="Google Shape;520;p29"/>
          <p:cNvCxnSpPr/>
          <p:nvPr/>
        </p:nvCxnSpPr>
        <p:spPr>
          <a:xfrm flipH="1">
            <a:off x="12107685" y="3038665"/>
            <a:ext cx="9525" cy="70334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96340" y="-98052"/>
            <a:ext cx="5408608" cy="540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2"/>
          <a:srcRect t="32660" b="2124"/>
          <a:stretch>
            <a:fillRect/>
          </a:stretch>
        </p:blipFill>
        <p:spPr>
          <a:xfrm>
            <a:off x="5293218" y="0"/>
            <a:ext cx="9196639" cy="7496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30"/>
          <p:cNvCxnSpPr/>
          <p:nvPr/>
        </p:nvCxnSpPr>
        <p:spPr>
          <a:xfrm rot="10800000" flipH="1">
            <a:off x="-19050" y="7487285"/>
            <a:ext cx="18326100" cy="190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8" name="Google Shape;528;p30"/>
          <p:cNvCxnSpPr/>
          <p:nvPr/>
        </p:nvCxnSpPr>
        <p:spPr>
          <a:xfrm flipH="1">
            <a:off x="5274168" y="-47826"/>
            <a:ext cx="9525" cy="70334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29" name="Google Shape;529;p30"/>
          <p:cNvPicPr preferRelativeResize="0"/>
          <p:nvPr/>
        </p:nvPicPr>
        <p:blipFill rotWithShape="1">
          <a:blip r:embed="rId3"/>
          <a:srcRect b="811"/>
          <a:stretch>
            <a:fillRect/>
          </a:stretch>
        </p:blipFill>
        <p:spPr>
          <a:xfrm>
            <a:off x="14496546" y="-47839"/>
            <a:ext cx="3810514" cy="75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0"/>
          <p:cNvSpPr txBox="1"/>
          <p:nvPr/>
        </p:nvSpPr>
        <p:spPr>
          <a:xfrm>
            <a:off x="1028700" y="8056795"/>
            <a:ext cx="8433786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About Us</a:t>
            </a:r>
            <a:endParaRPr lang="en-US" sz="7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1" name="Google Shape;531;p30"/>
          <p:cNvSpPr txBox="1"/>
          <p:nvPr/>
        </p:nvSpPr>
        <p:spPr>
          <a:xfrm>
            <a:off x="1028700" y="9244245"/>
            <a:ext cx="6854854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 you want to discuss.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32" name="Google Shape;532;p30"/>
          <p:cNvSpPr txBox="1"/>
          <p:nvPr/>
        </p:nvSpPr>
        <p:spPr>
          <a:xfrm>
            <a:off x="14522340" y="7653570"/>
            <a:ext cx="376566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lang="en-US" sz="1346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4"/>
          <a:srcRect t="30935" r="62070" b="25597"/>
          <a:stretch>
            <a:fillRect/>
          </a:stretch>
        </p:blipFill>
        <p:spPr>
          <a:xfrm>
            <a:off x="25" y="3182075"/>
            <a:ext cx="6936552" cy="44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31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539" name="Google Shape;539;p31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0" name="Google Shape;540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31"/>
          <p:cNvGrpSpPr/>
          <p:nvPr/>
        </p:nvGrpSpPr>
        <p:grpSpPr>
          <a:xfrm>
            <a:off x="214844" y="2311554"/>
            <a:ext cx="17858307" cy="7760602"/>
            <a:chOff x="0" y="-28575"/>
            <a:chExt cx="4703423" cy="2043944"/>
          </a:xfrm>
        </p:grpSpPr>
        <p:sp>
          <p:nvSpPr>
            <p:cNvPr id="542" name="Google Shape;542;p31"/>
            <p:cNvSpPr/>
            <p:nvPr/>
          </p:nvSpPr>
          <p:spPr>
            <a:xfrm>
              <a:off x="0" y="0"/>
              <a:ext cx="4703423" cy="2015369"/>
            </a:xfrm>
            <a:custGeom>
              <a:avLst/>
              <a:gdLst/>
              <a:ahLst/>
              <a:cxnLst/>
              <a:rect l="l" t="t" r="r" b="b"/>
              <a:pathLst>
                <a:path w="4703423" h="2015369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015369"/>
                  </a:lnTo>
                  <a:lnTo>
                    <a:pt x="0" y="2015369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3" name="Google Shape;543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31"/>
          <p:cNvSpPr txBox="1"/>
          <p:nvPr/>
        </p:nvSpPr>
        <p:spPr>
          <a:xfrm>
            <a:off x="892010" y="772380"/>
            <a:ext cx="7603838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Our History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45" name="Google Shape;545;p31"/>
          <p:cNvSpPr txBox="1"/>
          <p:nvPr/>
        </p:nvSpPr>
        <p:spPr>
          <a:xfrm>
            <a:off x="10748434" y="4129103"/>
            <a:ext cx="5832366" cy="24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Presentations are communication tools that can be used as demonstrations, lectures, speeches, reports, and more. It is mostly presented before an audience.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pic>
        <p:nvPicPr>
          <p:cNvPr id="546" name="Google Shape;546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659307" y="208709"/>
            <a:ext cx="2209153" cy="220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864250" y="208700"/>
            <a:ext cx="2209175" cy="22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53936" y="208709"/>
            <a:ext cx="2209153" cy="220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455465" y="208709"/>
            <a:ext cx="2209153" cy="220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1"/>
          <p:cNvPicPr preferRelativeResize="0"/>
          <p:nvPr/>
        </p:nvPicPr>
        <p:blipFill rotWithShape="1">
          <a:blip r:embed="rId5"/>
          <a:srcRect t="31551" b="885"/>
          <a:stretch>
            <a:fillRect/>
          </a:stretch>
        </p:blipFill>
        <p:spPr>
          <a:xfrm>
            <a:off x="243425" y="2448625"/>
            <a:ext cx="9010500" cy="7609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31"/>
          <p:cNvCxnSpPr/>
          <p:nvPr/>
        </p:nvCxnSpPr>
        <p:spPr>
          <a:xfrm rot="10800000" flipH="1">
            <a:off x="9253936" y="225545"/>
            <a:ext cx="14288" cy="981760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2" name="Google Shape;552;p31"/>
          <p:cNvGrpSpPr/>
          <p:nvPr/>
        </p:nvGrpSpPr>
        <p:grpSpPr>
          <a:xfrm>
            <a:off x="9268225" y="7783075"/>
            <a:ext cx="8804948" cy="3195091"/>
            <a:chOff x="0" y="-28575"/>
            <a:chExt cx="2326520" cy="841500"/>
          </a:xfrm>
        </p:grpSpPr>
        <p:sp>
          <p:nvSpPr>
            <p:cNvPr id="553" name="Google Shape;553;p31"/>
            <p:cNvSpPr/>
            <p:nvPr/>
          </p:nvSpPr>
          <p:spPr>
            <a:xfrm>
              <a:off x="0" y="0"/>
              <a:ext cx="2326520" cy="574309"/>
            </a:xfrm>
            <a:custGeom>
              <a:avLst/>
              <a:gdLst/>
              <a:ahLst/>
              <a:cxnLst/>
              <a:rect l="l" t="t" r="r" b="b"/>
              <a:pathLst>
                <a:path w="2326520" h="574309" extrusionOk="0">
                  <a:moveTo>
                    <a:pt x="0" y="0"/>
                  </a:moveTo>
                  <a:lnTo>
                    <a:pt x="2326520" y="0"/>
                  </a:lnTo>
                  <a:lnTo>
                    <a:pt x="2326520" y="574309"/>
                  </a:lnTo>
                  <a:lnTo>
                    <a:pt x="0" y="574309"/>
                  </a:lnTo>
                  <a:close/>
                </a:path>
              </a:pathLst>
            </a:custGeom>
            <a:solidFill>
              <a:srgbClr val="F9AE6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54" name="Google Shape;554;p31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5" name="Google Shape;555;p3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248079" y="7891575"/>
            <a:ext cx="2183825" cy="21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4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0" name="Google Shape;110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" name="Google Shape;111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89559" y="2899897"/>
            <a:ext cx="5508881" cy="27667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4"/>
          <p:cNvGrpSpPr/>
          <p:nvPr/>
        </p:nvGrpSpPr>
        <p:grpSpPr>
          <a:xfrm>
            <a:off x="458775" y="5539350"/>
            <a:ext cx="5470371" cy="4323372"/>
            <a:chOff x="0" y="-28575"/>
            <a:chExt cx="1454383" cy="1141394"/>
          </a:xfrm>
        </p:grpSpPr>
        <p:sp>
          <p:nvSpPr>
            <p:cNvPr id="113" name="Google Shape;113;p14"/>
            <p:cNvSpPr/>
            <p:nvPr/>
          </p:nvSpPr>
          <p:spPr>
            <a:xfrm>
              <a:off x="0" y="0"/>
              <a:ext cx="1454383" cy="1112819"/>
            </a:xfrm>
            <a:custGeom>
              <a:avLst/>
              <a:gdLst/>
              <a:ahLst/>
              <a:cxnLst/>
              <a:rect l="l" t="t" r="r" b="b"/>
              <a:pathLst>
                <a:path w="1454383" h="1112819" extrusionOk="0">
                  <a:moveTo>
                    <a:pt x="0" y="0"/>
                  </a:moveTo>
                  <a:lnTo>
                    <a:pt x="1454383" y="0"/>
                  </a:lnTo>
                  <a:lnTo>
                    <a:pt x="1454383" y="1112819"/>
                  </a:lnTo>
                  <a:lnTo>
                    <a:pt x="0" y="1112819"/>
                  </a:lnTo>
                  <a:close/>
                </a:path>
              </a:pathLst>
            </a:custGeom>
            <a:solidFill>
              <a:srgbClr val="70B0B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4" name="Google Shape;114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6408788" y="5539325"/>
            <a:ext cx="5470371" cy="4323372"/>
            <a:chOff x="0" y="-28575"/>
            <a:chExt cx="1454383" cy="1141394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1454383" cy="1112819"/>
            </a:xfrm>
            <a:custGeom>
              <a:avLst/>
              <a:gdLst/>
              <a:ahLst/>
              <a:cxnLst/>
              <a:rect l="l" t="t" r="r" b="b"/>
              <a:pathLst>
                <a:path w="1454383" h="1112819" extrusionOk="0">
                  <a:moveTo>
                    <a:pt x="0" y="0"/>
                  </a:moveTo>
                  <a:lnTo>
                    <a:pt x="1454383" y="0"/>
                  </a:lnTo>
                  <a:lnTo>
                    <a:pt x="1454383" y="1112819"/>
                  </a:lnTo>
                  <a:lnTo>
                    <a:pt x="0" y="1112819"/>
                  </a:lnTo>
                  <a:close/>
                </a:path>
              </a:pathLst>
            </a:custGeom>
            <a:solidFill>
              <a:srgbClr val="70B0B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7" name="Google Shape;117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12358850" y="5539325"/>
            <a:ext cx="5470225" cy="4323372"/>
            <a:chOff x="0" y="-28575"/>
            <a:chExt cx="1454383" cy="1141394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0"/>
              <a:ext cx="1454383" cy="1112819"/>
            </a:xfrm>
            <a:custGeom>
              <a:avLst/>
              <a:gdLst/>
              <a:ahLst/>
              <a:cxnLst/>
              <a:rect l="l" t="t" r="r" b="b"/>
              <a:pathLst>
                <a:path w="1454383" h="1112819" extrusionOk="0">
                  <a:moveTo>
                    <a:pt x="0" y="0"/>
                  </a:moveTo>
                  <a:lnTo>
                    <a:pt x="1454383" y="0"/>
                  </a:lnTo>
                  <a:lnTo>
                    <a:pt x="1454383" y="1112819"/>
                  </a:lnTo>
                  <a:lnTo>
                    <a:pt x="0" y="1112819"/>
                  </a:lnTo>
                  <a:close/>
                </a:path>
              </a:pathLst>
            </a:custGeom>
            <a:solidFill>
              <a:srgbClr val="70B0B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0" name="Google Shape;120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1641762" y="4618571"/>
            <a:ext cx="3086120" cy="3375444"/>
            <a:chOff x="0" y="-76200"/>
            <a:chExt cx="812800" cy="889000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812800" cy="214438"/>
            </a:xfrm>
            <a:custGeom>
              <a:avLst/>
              <a:gdLst/>
              <a:ahLst/>
              <a:cxnLst/>
              <a:rect l="l" t="t" r="r" b="b"/>
              <a:pathLst>
                <a:path w="812800" h="21443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14438"/>
                  </a:lnTo>
                  <a:lnTo>
                    <a:pt x="0" y="214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3" name="Google Shape;123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Canva</a:t>
              </a:r>
              <a:endPara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7600950" y="4618571"/>
            <a:ext cx="3086120" cy="3375444"/>
            <a:chOff x="0" y="-76200"/>
            <a:chExt cx="812800" cy="88900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812800" cy="214438"/>
            </a:xfrm>
            <a:custGeom>
              <a:avLst/>
              <a:gdLst/>
              <a:ahLst/>
              <a:cxnLst/>
              <a:rect l="l" t="t" r="r" b="b"/>
              <a:pathLst>
                <a:path w="812800" h="21443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14438"/>
                  </a:lnTo>
                  <a:lnTo>
                    <a:pt x="0" y="214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6" name="Google Shape;126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Powerpoint</a:t>
              </a:r>
              <a:endPara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13560158" y="4618571"/>
            <a:ext cx="3961423" cy="3375444"/>
            <a:chOff x="0" y="-76200"/>
            <a:chExt cx="1043331" cy="889000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1043331" cy="214438"/>
            </a:xfrm>
            <a:custGeom>
              <a:avLst/>
              <a:gdLst/>
              <a:ahLst/>
              <a:cxnLst/>
              <a:rect l="l" t="t" r="r" b="b"/>
              <a:pathLst>
                <a:path w="1043331" h="214438" extrusionOk="0">
                  <a:moveTo>
                    <a:pt x="0" y="0"/>
                  </a:moveTo>
                  <a:lnTo>
                    <a:pt x="1043331" y="0"/>
                  </a:lnTo>
                  <a:lnTo>
                    <a:pt x="1043331" y="214438"/>
                  </a:lnTo>
                  <a:lnTo>
                    <a:pt x="0" y="214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9" name="Google Shape;129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Google Slides</a:t>
              </a:r>
              <a:endPara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endParaRPr>
            </a:p>
          </p:txBody>
        </p:sp>
      </p:grpSp>
      <p:sp>
        <p:nvSpPr>
          <p:cNvPr id="130" name="Google Shape;130;p14"/>
          <p:cNvSpPr txBox="1"/>
          <p:nvPr/>
        </p:nvSpPr>
        <p:spPr>
          <a:xfrm>
            <a:off x="705290" y="914400"/>
            <a:ext cx="16877420" cy="113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How to Use This Presentation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827790" y="6795775"/>
            <a:ext cx="4714044" cy="234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Click on the "Canva" button under this presentation preview.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Start editing your presentation.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need to sign in to your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Canva account.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6696167" y="6795775"/>
            <a:ext cx="4895667" cy="234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Click on the "PowerPoint" button below this presentation preview.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Start editing your presentation.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Download and install the fonts used in this presentation as listed on the next page.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12586802" y="6795775"/>
            <a:ext cx="4995908" cy="273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Click on the "Google Slides" button below this presentation preview.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Click on "Make a copy."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Start editing your presentation.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need to sign in to your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Google account.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9588" y="2899897"/>
            <a:ext cx="5508880" cy="276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339531" y="2899897"/>
            <a:ext cx="5508880" cy="2766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32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561" name="Google Shape;561;p32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62" name="Google Shape;562;p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32"/>
          <p:cNvGrpSpPr/>
          <p:nvPr/>
        </p:nvGrpSpPr>
        <p:grpSpPr>
          <a:xfrm>
            <a:off x="214844" y="2663236"/>
            <a:ext cx="17858427" cy="7423718"/>
            <a:chOff x="0" y="-28575"/>
            <a:chExt cx="4703423" cy="1955205"/>
          </a:xfrm>
        </p:grpSpPr>
        <p:sp>
          <p:nvSpPr>
            <p:cNvPr id="564" name="Google Shape;564;p32"/>
            <p:cNvSpPr/>
            <p:nvPr/>
          </p:nvSpPr>
          <p:spPr>
            <a:xfrm>
              <a:off x="0" y="0"/>
              <a:ext cx="4703423" cy="1926630"/>
            </a:xfrm>
            <a:custGeom>
              <a:avLst/>
              <a:gdLst/>
              <a:ahLst/>
              <a:cxnLst/>
              <a:rect l="l" t="t" r="r" b="b"/>
              <a:pathLst>
                <a:path w="4703423" h="1926630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926630"/>
                  </a:lnTo>
                  <a:lnTo>
                    <a:pt x="0" y="1926630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65" name="Google Shape;565;p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6" name="Google Shape;566;p32"/>
          <p:cNvPicPr preferRelativeResize="0"/>
          <p:nvPr/>
        </p:nvPicPr>
        <p:blipFill rotWithShape="1">
          <a:blip r:embed="rId1"/>
          <a:srcRect l="18148" t="3229" r="26336" b="54275"/>
          <a:stretch>
            <a:fillRect/>
          </a:stretch>
        </p:blipFill>
        <p:spPr>
          <a:xfrm>
            <a:off x="229700" y="2775800"/>
            <a:ext cx="4454477" cy="51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/>
          <p:cNvPicPr preferRelativeResize="0"/>
          <p:nvPr/>
        </p:nvPicPr>
        <p:blipFill rotWithShape="1">
          <a:blip r:embed="rId2"/>
          <a:srcRect l="27237" t="-285" r="10831" b="28841"/>
          <a:stretch>
            <a:fillRect/>
          </a:stretch>
        </p:blipFill>
        <p:spPr>
          <a:xfrm>
            <a:off x="4696875" y="2766875"/>
            <a:ext cx="4440776" cy="51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/>
          <p:cNvPicPr preferRelativeResize="0"/>
          <p:nvPr/>
        </p:nvPicPr>
        <p:blipFill rotWithShape="1">
          <a:blip r:embed="rId3"/>
          <a:srcRect l="14737" r="25409" b="31225"/>
          <a:stretch>
            <a:fillRect/>
          </a:stretch>
        </p:blipFill>
        <p:spPr>
          <a:xfrm>
            <a:off x="9150350" y="2787229"/>
            <a:ext cx="4440765" cy="510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/>
          <p:cNvPicPr preferRelativeResize="0"/>
          <p:nvPr/>
        </p:nvPicPr>
        <p:blipFill rotWithShape="1">
          <a:blip r:embed="rId4"/>
          <a:srcRect l="17048" t="18577" r="4532" b="21495"/>
          <a:stretch>
            <a:fillRect/>
          </a:stretch>
        </p:blipFill>
        <p:spPr>
          <a:xfrm>
            <a:off x="13603825" y="2787200"/>
            <a:ext cx="4454476" cy="51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2"/>
          <p:cNvSpPr txBox="1"/>
          <p:nvPr/>
        </p:nvSpPr>
        <p:spPr>
          <a:xfrm>
            <a:off x="2171684" y="819816"/>
            <a:ext cx="13944632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Team Members Page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71" name="Google Shape;571;p32"/>
          <p:cNvSpPr txBox="1"/>
          <p:nvPr/>
        </p:nvSpPr>
        <p:spPr>
          <a:xfrm>
            <a:off x="2982803" y="1933110"/>
            <a:ext cx="12322393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 you want to discuss.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72" name="Google Shape;572;p32"/>
          <p:cNvSpPr txBox="1"/>
          <p:nvPr/>
        </p:nvSpPr>
        <p:spPr>
          <a:xfrm>
            <a:off x="1130508" y="849972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 Name</a:t>
            </a:r>
            <a:endParaRPr lang="en-US" sz="2200" b="1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73" name="Google Shape;573;p32"/>
          <p:cNvSpPr txBox="1"/>
          <p:nvPr/>
        </p:nvSpPr>
        <p:spPr>
          <a:xfrm>
            <a:off x="1130508" y="893787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Title or Position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74" name="Google Shape;574;p32"/>
          <p:cNvSpPr txBox="1"/>
          <p:nvPr/>
        </p:nvSpPr>
        <p:spPr>
          <a:xfrm>
            <a:off x="5672206" y="849972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 Name</a:t>
            </a:r>
            <a:endParaRPr lang="en-US" sz="2200" b="1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75" name="Google Shape;575;p32"/>
          <p:cNvSpPr txBox="1"/>
          <p:nvPr/>
        </p:nvSpPr>
        <p:spPr>
          <a:xfrm>
            <a:off x="5672206" y="893787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Title or Position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76" name="Google Shape;576;p32"/>
          <p:cNvSpPr txBox="1"/>
          <p:nvPr/>
        </p:nvSpPr>
        <p:spPr>
          <a:xfrm>
            <a:off x="10201275" y="849972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 Name</a:t>
            </a:r>
            <a:endParaRPr lang="en-US" sz="2200" b="1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77" name="Google Shape;577;p32"/>
          <p:cNvSpPr txBox="1"/>
          <p:nvPr/>
        </p:nvSpPr>
        <p:spPr>
          <a:xfrm>
            <a:off x="10201275" y="893787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Title or Position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78" name="Google Shape;578;p32"/>
          <p:cNvSpPr txBox="1"/>
          <p:nvPr/>
        </p:nvSpPr>
        <p:spPr>
          <a:xfrm>
            <a:off x="14661090" y="849972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 Name</a:t>
            </a:r>
            <a:endParaRPr lang="en-US" sz="2200" b="1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14661090" y="893787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Title or Position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pic>
        <p:nvPicPr>
          <p:cNvPr id="580" name="Google Shape;580;p3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5512200" y="216775"/>
            <a:ext cx="2559025" cy="25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07250" y="216775"/>
            <a:ext cx="2559025" cy="2559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32"/>
          <p:cNvCxnSpPr/>
          <p:nvPr/>
        </p:nvCxnSpPr>
        <p:spPr>
          <a:xfrm flipH="1">
            <a:off x="4688947" y="2787229"/>
            <a:ext cx="7937" cy="7284926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32"/>
          <p:cNvCxnSpPr/>
          <p:nvPr/>
        </p:nvCxnSpPr>
        <p:spPr>
          <a:xfrm>
            <a:off x="226525" y="7890150"/>
            <a:ext cx="17840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32"/>
          <p:cNvCxnSpPr/>
          <p:nvPr/>
        </p:nvCxnSpPr>
        <p:spPr>
          <a:xfrm>
            <a:off x="9144000" y="2756981"/>
            <a:ext cx="4762" cy="73151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32"/>
          <p:cNvCxnSpPr/>
          <p:nvPr/>
        </p:nvCxnSpPr>
        <p:spPr>
          <a:xfrm>
            <a:off x="13603815" y="2787229"/>
            <a:ext cx="4762" cy="7284926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32"/>
          <p:cNvCxnSpPr/>
          <p:nvPr/>
        </p:nvCxnSpPr>
        <p:spPr>
          <a:xfrm>
            <a:off x="2751987" y="228191"/>
            <a:ext cx="15000" cy="2544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7" name="Google Shape;587;p32"/>
          <p:cNvCxnSpPr/>
          <p:nvPr/>
        </p:nvCxnSpPr>
        <p:spPr>
          <a:xfrm flipH="1">
            <a:off x="15512201" y="228191"/>
            <a:ext cx="14288" cy="254760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3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593" name="Google Shape;593;p33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94" name="Google Shape;594;p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5" name="Google Shape;595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335640" y="209250"/>
            <a:ext cx="2748825" cy="27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 rotWithShape="1">
          <a:blip r:embed="rId2"/>
          <a:srcRect t="675"/>
          <a:stretch>
            <a:fillRect/>
          </a:stretch>
        </p:blipFill>
        <p:spPr>
          <a:xfrm>
            <a:off x="210681" y="222108"/>
            <a:ext cx="2748825" cy="273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 rotWithShape="1">
          <a:blip r:embed="rId3"/>
          <a:srcRect l="-59" t="32091" r="139" b="37405"/>
          <a:stretch>
            <a:fillRect/>
          </a:stretch>
        </p:blipFill>
        <p:spPr>
          <a:xfrm>
            <a:off x="218675" y="2952425"/>
            <a:ext cx="17844948" cy="43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 rotWithShape="1">
          <a:blip r:embed="rId4"/>
          <a:srcRect l="635" t="1302"/>
          <a:stretch>
            <a:fillRect/>
          </a:stretch>
        </p:blipFill>
        <p:spPr>
          <a:xfrm>
            <a:off x="228200" y="7328475"/>
            <a:ext cx="2748825" cy="273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33"/>
          <p:cNvCxnSpPr/>
          <p:nvPr/>
        </p:nvCxnSpPr>
        <p:spPr>
          <a:xfrm>
            <a:off x="228198" y="2938931"/>
            <a:ext cx="17844900" cy="9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0" name="Google Shape;600;p33"/>
          <p:cNvPicPr preferRelativeResize="0"/>
          <p:nvPr/>
        </p:nvPicPr>
        <p:blipFill rotWithShape="1">
          <a:blip r:embed="rId5"/>
          <a:srcRect r="1762"/>
          <a:stretch>
            <a:fillRect/>
          </a:stretch>
        </p:blipFill>
        <p:spPr>
          <a:xfrm>
            <a:off x="15356605" y="7319500"/>
            <a:ext cx="2700374" cy="274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33"/>
          <p:cNvCxnSpPr/>
          <p:nvPr/>
        </p:nvCxnSpPr>
        <p:spPr>
          <a:xfrm>
            <a:off x="214950" y="7319500"/>
            <a:ext cx="17858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2" name="Google Shape;602;p33"/>
          <p:cNvSpPr txBox="1"/>
          <p:nvPr/>
        </p:nvSpPr>
        <p:spPr>
          <a:xfrm>
            <a:off x="5485953" y="8485505"/>
            <a:ext cx="7316093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Include a credit, citation, or supporting message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603" name="Google Shape;603;p33"/>
          <p:cNvSpPr txBox="1"/>
          <p:nvPr/>
        </p:nvSpPr>
        <p:spPr>
          <a:xfrm>
            <a:off x="2741618" y="585833"/>
            <a:ext cx="12804764" cy="183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Write an original statement</a:t>
            </a:r>
            <a:endParaRPr lang="en-US" sz="51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or inspiring quote</a:t>
            </a:r>
            <a:endParaRPr lang="en-US" sz="51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604" name="Google Shape;604;p33"/>
          <p:cNvCxnSpPr/>
          <p:nvPr/>
        </p:nvCxnSpPr>
        <p:spPr>
          <a:xfrm>
            <a:off x="2952427" y="228191"/>
            <a:ext cx="0" cy="271074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5" name="Google Shape;605;p33"/>
          <p:cNvCxnSpPr/>
          <p:nvPr/>
        </p:nvCxnSpPr>
        <p:spPr>
          <a:xfrm>
            <a:off x="2965071" y="7333782"/>
            <a:ext cx="0" cy="271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6" name="Google Shape;606;p33"/>
          <p:cNvCxnSpPr/>
          <p:nvPr/>
        </p:nvCxnSpPr>
        <p:spPr>
          <a:xfrm>
            <a:off x="15349116" y="228191"/>
            <a:ext cx="0" cy="271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7" name="Google Shape;607;p33"/>
          <p:cNvCxnSpPr/>
          <p:nvPr/>
        </p:nvCxnSpPr>
        <p:spPr>
          <a:xfrm flipH="1">
            <a:off x="15361160" y="7333782"/>
            <a:ext cx="600" cy="27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5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141" name="Google Shape;141;p15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2" name="Google Shape;142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" name="Google Shape;143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308650" y="208522"/>
            <a:ext cx="2772935" cy="277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6415" y="206415"/>
            <a:ext cx="2772935" cy="2772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5"/>
          <p:cNvGrpSpPr/>
          <p:nvPr/>
        </p:nvGrpSpPr>
        <p:grpSpPr>
          <a:xfrm>
            <a:off x="214844" y="2814403"/>
            <a:ext cx="17858307" cy="7257753"/>
            <a:chOff x="0" y="-28575"/>
            <a:chExt cx="4703423" cy="1911507"/>
          </a:xfrm>
        </p:grpSpPr>
        <p:sp>
          <p:nvSpPr>
            <p:cNvPr id="146" name="Google Shape;146;p15"/>
            <p:cNvSpPr/>
            <p:nvPr/>
          </p:nvSpPr>
          <p:spPr>
            <a:xfrm>
              <a:off x="0" y="0"/>
              <a:ext cx="4703423" cy="1882932"/>
            </a:xfrm>
            <a:custGeom>
              <a:avLst/>
              <a:gdLst/>
              <a:ahLst/>
              <a:cxnLst/>
              <a:rect l="l" t="t" r="r" b="b"/>
              <a:pathLst>
                <a:path w="4703423" h="188293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882932"/>
                  </a:lnTo>
                  <a:lnTo>
                    <a:pt x="0" y="1882932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7" name="Google Shape;147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5"/>
          <p:cNvSpPr txBox="1"/>
          <p:nvPr/>
        </p:nvSpPr>
        <p:spPr>
          <a:xfrm>
            <a:off x="1895114" y="3685231"/>
            <a:ext cx="33060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01</a:t>
            </a:r>
            <a:endParaRPr lang="en-US" sz="6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2842610" y="3685231"/>
            <a:ext cx="33060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03</a:t>
            </a:r>
            <a:endParaRPr lang="en-US" sz="6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1895114" y="8141708"/>
            <a:ext cx="3306074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 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12842610" y="8141708"/>
            <a:ext cx="3306074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7490963" y="4628206"/>
            <a:ext cx="3306074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Our Process</a:t>
            </a:r>
            <a:endParaRPr lang="en-US" sz="3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7490963" y="8141708"/>
            <a:ext cx="3306074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1895114" y="4628206"/>
            <a:ext cx="330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Poppins ExtraBold"/>
                <a:ea typeface="Poppins ExtraBold"/>
                <a:cs typeface="Poppins ExtraBold"/>
                <a:sym typeface="Poppins ExtraBold"/>
              </a:rPr>
              <a:t>Introduction</a:t>
            </a:r>
            <a:endParaRPr lang="en-US" sz="30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7490963" y="3685231"/>
            <a:ext cx="33060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02</a:t>
            </a:r>
            <a:endParaRPr lang="en-US" sz="6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12598408" y="4628206"/>
            <a:ext cx="3794478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About Us</a:t>
            </a:r>
            <a:endParaRPr lang="en-US" sz="3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3311970" y="1123950"/>
            <a:ext cx="11664061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Table Of Contents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7254" y="5413401"/>
            <a:ext cx="2441795" cy="244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923103" y="5413401"/>
            <a:ext cx="2441795" cy="244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3274750" y="5413401"/>
            <a:ext cx="2441795" cy="244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 rotWithShape="1">
          <a:blip r:embed="rId1"/>
          <a:srcRect t="16094" b="42738"/>
          <a:stretch>
            <a:fillRect/>
          </a:stretch>
        </p:blipFill>
        <p:spPr>
          <a:xfrm>
            <a:off x="0" y="0"/>
            <a:ext cx="14541390" cy="748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541390" y="-31542"/>
            <a:ext cx="3784710" cy="378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541390" y="3721625"/>
            <a:ext cx="3784710" cy="378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1028700" y="8083783"/>
            <a:ext cx="8433786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Introduction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1028700" y="9244245"/>
            <a:ext cx="6854854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 you want to discuss.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14522340" y="7653570"/>
            <a:ext cx="376566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lang="en-US" sz="1346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171" name="Google Shape;171;p16"/>
          <p:cNvCxnSpPr/>
          <p:nvPr/>
        </p:nvCxnSpPr>
        <p:spPr>
          <a:xfrm rot="10800000" flipH="1">
            <a:off x="-19050" y="7487285"/>
            <a:ext cx="18326100" cy="190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883554" y="4667803"/>
            <a:ext cx="5506804" cy="621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D3ED"/>
        </a:solidFill>
        <a:effectLst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7"/>
          <p:cNvGrpSpPr/>
          <p:nvPr/>
        </p:nvGrpSpPr>
        <p:grpSpPr>
          <a:xfrm>
            <a:off x="214844" y="5035004"/>
            <a:ext cx="17858307" cy="3194597"/>
            <a:chOff x="0" y="-28575"/>
            <a:chExt cx="4703423" cy="841375"/>
          </a:xfrm>
        </p:grpSpPr>
        <p:sp>
          <p:nvSpPr>
            <p:cNvPr id="179" name="Google Shape;179;p17"/>
            <p:cNvSpPr/>
            <p:nvPr/>
          </p:nvSpPr>
          <p:spPr>
            <a:xfrm>
              <a:off x="0" y="0"/>
              <a:ext cx="4703423" cy="485477"/>
            </a:xfrm>
            <a:custGeom>
              <a:avLst/>
              <a:gdLst/>
              <a:ahLst/>
              <a:cxnLst/>
              <a:rect l="l" t="t" r="r" b="b"/>
              <a:pathLst>
                <a:path w="4703423" h="485477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485477"/>
                  </a:lnTo>
                  <a:lnTo>
                    <a:pt x="0" y="485477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0" name="Google Shape;180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7"/>
          <p:cNvSpPr txBox="1"/>
          <p:nvPr/>
        </p:nvSpPr>
        <p:spPr>
          <a:xfrm>
            <a:off x="1220674" y="1046316"/>
            <a:ext cx="6360362" cy="22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Welcome To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Presentation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3969386" y="5521461"/>
            <a:ext cx="10349227" cy="95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I'm Rain, and I'll be sharing with you my beautiful ideas.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Follow me at @reallygreatsite to learn more.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180252"/>
            <a:ext cx="5537714" cy="398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189" name="Google Shape;189;p18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0" name="Google Shape;190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1" name="Google Shape;191;p18"/>
          <p:cNvPicPr preferRelativeResize="0"/>
          <p:nvPr/>
        </p:nvPicPr>
        <p:blipFill rotWithShape="1">
          <a:blip r:embed="rId1"/>
          <a:srcRect l="13141" t="-40" r="13280"/>
          <a:stretch>
            <a:fillRect/>
          </a:stretch>
        </p:blipFill>
        <p:spPr>
          <a:xfrm>
            <a:off x="228650" y="3308750"/>
            <a:ext cx="7464874" cy="676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8828684" y="3518295"/>
            <a:ext cx="3092323" cy="309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80803" y="3518295"/>
            <a:ext cx="3092323" cy="3092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8"/>
          <p:cNvCxnSpPr/>
          <p:nvPr/>
        </p:nvCxnSpPr>
        <p:spPr>
          <a:xfrm flipH="1">
            <a:off x="7695941" y="214928"/>
            <a:ext cx="9323" cy="985722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18"/>
          <p:cNvCxnSpPr/>
          <p:nvPr/>
        </p:nvCxnSpPr>
        <p:spPr>
          <a:xfrm flipH="1">
            <a:off x="235769" y="3295027"/>
            <a:ext cx="7450648" cy="95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8"/>
          <p:cNvSpPr/>
          <p:nvPr/>
        </p:nvSpPr>
        <p:spPr>
          <a:xfrm>
            <a:off x="228650" y="227601"/>
            <a:ext cx="7470979" cy="3067992"/>
          </a:xfrm>
          <a:custGeom>
            <a:avLst/>
            <a:gdLst/>
            <a:ahLst/>
            <a:cxnLst/>
            <a:rect l="l" t="t" r="r" b="b"/>
            <a:pathLst>
              <a:path w="1966047" h="805776" extrusionOk="0">
                <a:moveTo>
                  <a:pt x="0" y="0"/>
                </a:moveTo>
                <a:lnTo>
                  <a:pt x="1966047" y="0"/>
                </a:lnTo>
                <a:lnTo>
                  <a:pt x="1966047" y="805776"/>
                </a:lnTo>
                <a:lnTo>
                  <a:pt x="0" y="805776"/>
                </a:lnTo>
                <a:close/>
              </a:path>
            </a:pathLst>
          </a:custGeom>
          <a:solidFill>
            <a:srgbClr val="67D3ED"/>
          </a:solidFill>
          <a:ln>
            <a:noFill/>
          </a:ln>
        </p:spPr>
      </p:sp>
      <p:sp>
        <p:nvSpPr>
          <p:cNvPr id="197" name="Google Shape;197;p18"/>
          <p:cNvSpPr txBox="1"/>
          <p:nvPr/>
        </p:nvSpPr>
        <p:spPr>
          <a:xfrm>
            <a:off x="1028700" y="1281135"/>
            <a:ext cx="6275360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Our Company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13034902" y="2504834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What we do? </a:t>
            </a:r>
            <a:endParaRPr lang="en-US" sz="3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8082783" y="2504834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Who we are?</a:t>
            </a:r>
            <a:endParaRPr lang="en-US" sz="30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8082783" y="7001835"/>
            <a:ext cx="45841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Briefly elaborate 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you want to discuss.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3034902" y="7001835"/>
            <a:ext cx="45841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Briefly elaborate 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you want to discuss.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9"/>
          <p:cNvGrpSpPr/>
          <p:nvPr/>
        </p:nvGrpSpPr>
        <p:grpSpPr>
          <a:xfrm>
            <a:off x="11550494" y="920204"/>
            <a:ext cx="7022117" cy="8338096"/>
            <a:chOff x="0" y="-28575"/>
            <a:chExt cx="1849446" cy="2196042"/>
          </a:xfrm>
        </p:grpSpPr>
        <p:sp>
          <p:nvSpPr>
            <p:cNvPr id="207" name="Google Shape;207;p19"/>
            <p:cNvSpPr/>
            <p:nvPr/>
          </p:nvSpPr>
          <p:spPr>
            <a:xfrm>
              <a:off x="0" y="0"/>
              <a:ext cx="1849446" cy="2167467"/>
            </a:xfrm>
            <a:custGeom>
              <a:avLst/>
              <a:gdLst/>
              <a:ahLst/>
              <a:cxnLst/>
              <a:rect l="l" t="t" r="r" b="b"/>
              <a:pathLst>
                <a:path w="1849446" h="2167467" extrusionOk="0">
                  <a:moveTo>
                    <a:pt x="0" y="0"/>
                  </a:moveTo>
                  <a:lnTo>
                    <a:pt x="1849446" y="0"/>
                  </a:lnTo>
                  <a:lnTo>
                    <a:pt x="18494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8" name="Google Shape;208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" name="Google Shape;209;p19"/>
          <p:cNvPicPr preferRelativeResize="0"/>
          <p:nvPr/>
        </p:nvPicPr>
        <p:blipFill rotWithShape="1">
          <a:blip r:embed="rId1"/>
          <a:srcRect l="16779" r="28406"/>
          <a:stretch>
            <a:fillRect/>
          </a:stretch>
        </p:blipFill>
        <p:spPr>
          <a:xfrm>
            <a:off x="11580435" y="1058752"/>
            <a:ext cx="6717090" cy="8169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9"/>
          <p:cNvGrpSpPr/>
          <p:nvPr/>
        </p:nvGrpSpPr>
        <p:grpSpPr>
          <a:xfrm>
            <a:off x="214844" y="920204"/>
            <a:ext cx="5227757" cy="8338096"/>
            <a:chOff x="0" y="-28575"/>
            <a:chExt cx="1376858" cy="2196042"/>
          </a:xfrm>
        </p:grpSpPr>
        <p:sp>
          <p:nvSpPr>
            <p:cNvPr id="211" name="Google Shape;211;p19"/>
            <p:cNvSpPr/>
            <p:nvPr/>
          </p:nvSpPr>
          <p:spPr>
            <a:xfrm>
              <a:off x="0" y="0"/>
              <a:ext cx="1376858" cy="2167467"/>
            </a:xfrm>
            <a:custGeom>
              <a:avLst/>
              <a:gdLst/>
              <a:ahLst/>
              <a:cxnLst/>
              <a:rect l="l" t="t" r="r" b="b"/>
              <a:pathLst>
                <a:path w="1376858" h="2167467" extrusionOk="0">
                  <a:moveTo>
                    <a:pt x="0" y="0"/>
                  </a:moveTo>
                  <a:lnTo>
                    <a:pt x="1376858" y="0"/>
                  </a:lnTo>
                  <a:lnTo>
                    <a:pt x="137685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9AE6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2" name="Google Shape;212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>
            <a:off x="5882669" y="920204"/>
            <a:ext cx="5227757" cy="8338096"/>
            <a:chOff x="0" y="-28575"/>
            <a:chExt cx="1376858" cy="2196042"/>
          </a:xfrm>
        </p:grpSpPr>
        <p:sp>
          <p:nvSpPr>
            <p:cNvPr id="214" name="Google Shape;214;p19"/>
            <p:cNvSpPr/>
            <p:nvPr/>
          </p:nvSpPr>
          <p:spPr>
            <a:xfrm>
              <a:off x="0" y="0"/>
              <a:ext cx="1376858" cy="2167467"/>
            </a:xfrm>
            <a:custGeom>
              <a:avLst/>
              <a:gdLst/>
              <a:ahLst/>
              <a:cxnLst/>
              <a:rect l="l" t="t" r="r" b="b"/>
              <a:pathLst>
                <a:path w="1376858" h="2167467" extrusionOk="0">
                  <a:moveTo>
                    <a:pt x="0" y="0"/>
                  </a:moveTo>
                  <a:lnTo>
                    <a:pt x="1376858" y="0"/>
                  </a:lnTo>
                  <a:lnTo>
                    <a:pt x="137685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5" name="Google Shape;215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6" name="Google Shape;216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1884" y="3051580"/>
            <a:ext cx="4453679" cy="445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69708" y="3051580"/>
            <a:ext cx="4453679" cy="4453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/>
        </p:nvSpPr>
        <p:spPr>
          <a:xfrm>
            <a:off x="536661" y="1677476"/>
            <a:ext cx="4584125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Mission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536661" y="7866574"/>
            <a:ext cx="45841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Enter your grand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vision statement!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6204485" y="7910389"/>
            <a:ext cx="4584125" cy="68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Enter your grand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vision statement!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6204485" y="1692208"/>
            <a:ext cx="4584125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Vision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E6D"/>
        </a:solidFill>
        <a:effectLst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0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227" name="Google Shape;227;p20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67D3E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8" name="Google Shape;228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20"/>
          <p:cNvGrpSpPr/>
          <p:nvPr/>
        </p:nvGrpSpPr>
        <p:grpSpPr>
          <a:xfrm>
            <a:off x="214844" y="106348"/>
            <a:ext cx="17858307" cy="3782400"/>
            <a:chOff x="0" y="-28575"/>
            <a:chExt cx="4703423" cy="996188"/>
          </a:xfrm>
        </p:grpSpPr>
        <p:sp>
          <p:nvSpPr>
            <p:cNvPr id="230" name="Google Shape;230;p20"/>
            <p:cNvSpPr/>
            <p:nvPr/>
          </p:nvSpPr>
          <p:spPr>
            <a:xfrm>
              <a:off x="0" y="0"/>
              <a:ext cx="4703423" cy="967613"/>
            </a:xfrm>
            <a:custGeom>
              <a:avLst/>
              <a:gdLst/>
              <a:ahLst/>
              <a:cxnLst/>
              <a:rect l="l" t="t" r="r" b="b"/>
              <a:pathLst>
                <a:path w="4703423" h="967613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967613"/>
                  </a:lnTo>
                  <a:lnTo>
                    <a:pt x="0" y="967613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1" name="Google Shape;231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1118282" y="5441466"/>
            <a:ext cx="2802635" cy="2815197"/>
            <a:chOff x="1813" y="0"/>
            <a:chExt cx="809173" cy="812800"/>
          </a:xfrm>
        </p:grpSpPr>
        <p:sp>
          <p:nvSpPr>
            <p:cNvPr id="233" name="Google Shape;233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0"/>
          <p:cNvSpPr/>
          <p:nvPr/>
        </p:nvSpPr>
        <p:spPr>
          <a:xfrm>
            <a:off x="1136566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b="-2500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6" name="Google Shape;236;p20"/>
          <p:cNvGrpSpPr/>
          <p:nvPr/>
        </p:nvGrpSpPr>
        <p:grpSpPr>
          <a:xfrm>
            <a:off x="5534548" y="5441466"/>
            <a:ext cx="2802635" cy="2815197"/>
            <a:chOff x="1813" y="0"/>
            <a:chExt cx="809173" cy="812800"/>
          </a:xfrm>
        </p:grpSpPr>
        <p:sp>
          <p:nvSpPr>
            <p:cNvPr id="237" name="Google Shape;237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0"/>
          <p:cNvSpPr/>
          <p:nvPr/>
        </p:nvSpPr>
        <p:spPr>
          <a:xfrm>
            <a:off x="5552831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24901" r="-2490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0" name="Google Shape;240;p20"/>
          <p:cNvGrpSpPr/>
          <p:nvPr/>
        </p:nvGrpSpPr>
        <p:grpSpPr>
          <a:xfrm>
            <a:off x="9949945" y="5441466"/>
            <a:ext cx="2802635" cy="2815197"/>
            <a:chOff x="1813" y="0"/>
            <a:chExt cx="809173" cy="812800"/>
          </a:xfrm>
        </p:grpSpPr>
        <p:sp>
          <p:nvSpPr>
            <p:cNvPr id="241" name="Google Shape;24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20"/>
          <p:cNvSpPr/>
          <p:nvPr/>
        </p:nvSpPr>
        <p:spPr>
          <a:xfrm>
            <a:off x="9969097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/>
            <a:stretch>
              <a:fillRect t="-10149" b="-3975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4" name="Google Shape;244;p20"/>
          <p:cNvGrpSpPr/>
          <p:nvPr/>
        </p:nvGrpSpPr>
        <p:grpSpPr>
          <a:xfrm>
            <a:off x="14367079" y="5441466"/>
            <a:ext cx="2802635" cy="2815197"/>
            <a:chOff x="1813" y="0"/>
            <a:chExt cx="809173" cy="812800"/>
          </a:xfrm>
        </p:grpSpPr>
        <p:sp>
          <p:nvSpPr>
            <p:cNvPr id="245" name="Google Shape;245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0"/>
          <p:cNvSpPr/>
          <p:nvPr/>
        </p:nvSpPr>
        <p:spPr>
          <a:xfrm>
            <a:off x="14385363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/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48" name="Google Shape;248;p2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05061" y="198000"/>
            <a:ext cx="7384925" cy="37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/>
          <p:nvPr/>
        </p:nvSpPr>
        <p:spPr>
          <a:xfrm>
            <a:off x="214844" y="1611312"/>
            <a:ext cx="10512918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Timeline Page</a:t>
            </a:r>
            <a:endParaRPr lang="en-US" sz="65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837139" y="4713895"/>
            <a:ext cx="336492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main point</a:t>
            </a:r>
            <a:endParaRPr lang="en-US" sz="27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837139" y="8523363"/>
            <a:ext cx="3364925" cy="76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5253405" y="4713895"/>
            <a:ext cx="336492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main point</a:t>
            </a:r>
            <a:endParaRPr lang="en-US" sz="27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5253405" y="8523363"/>
            <a:ext cx="3364925" cy="76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9669671" y="4713895"/>
            <a:ext cx="336492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main point</a:t>
            </a:r>
            <a:endParaRPr lang="en-US" sz="27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9669671" y="8523363"/>
            <a:ext cx="3364925" cy="76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4085936" y="4713895"/>
            <a:ext cx="336492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main point</a:t>
            </a:r>
            <a:endParaRPr lang="en-US" sz="2700" b="0" i="0" u="none" strike="noStrike" cap="none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4085936" y="8523363"/>
            <a:ext cx="3364925" cy="76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cxnSp>
        <p:nvCxnSpPr>
          <p:cNvPr id="258" name="Google Shape;258;p20"/>
          <p:cNvCxnSpPr/>
          <p:nvPr/>
        </p:nvCxnSpPr>
        <p:spPr>
          <a:xfrm>
            <a:off x="4411614" y="6830014"/>
            <a:ext cx="71111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9" name="Google Shape;259;p20"/>
          <p:cNvCxnSpPr/>
          <p:nvPr/>
        </p:nvCxnSpPr>
        <p:spPr>
          <a:xfrm>
            <a:off x="8788441" y="6830014"/>
            <a:ext cx="71111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0" name="Google Shape;260;p20"/>
          <p:cNvCxnSpPr/>
          <p:nvPr/>
        </p:nvCxnSpPr>
        <p:spPr>
          <a:xfrm>
            <a:off x="13225095" y="6830014"/>
            <a:ext cx="71111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1"/>
          <p:cNvGrpSpPr/>
          <p:nvPr/>
        </p:nvGrpSpPr>
        <p:grpSpPr>
          <a:xfrm>
            <a:off x="-171342" y="2591403"/>
            <a:ext cx="9698210" cy="5017950"/>
            <a:chOff x="0" y="-28575"/>
            <a:chExt cx="2554261" cy="1321600"/>
          </a:xfrm>
        </p:grpSpPr>
        <p:sp>
          <p:nvSpPr>
            <p:cNvPr id="266" name="Google Shape;266;p21"/>
            <p:cNvSpPr/>
            <p:nvPr/>
          </p:nvSpPr>
          <p:spPr>
            <a:xfrm>
              <a:off x="0" y="0"/>
              <a:ext cx="2554261" cy="1293025"/>
            </a:xfrm>
            <a:custGeom>
              <a:avLst/>
              <a:gdLst/>
              <a:ahLst/>
              <a:cxnLst/>
              <a:rect l="l" t="t" r="r" b="b"/>
              <a:pathLst>
                <a:path w="2554261" h="1293025" extrusionOk="0">
                  <a:moveTo>
                    <a:pt x="0" y="0"/>
                  </a:moveTo>
                  <a:lnTo>
                    <a:pt x="2554261" y="0"/>
                  </a:lnTo>
                  <a:lnTo>
                    <a:pt x="2554261" y="1293025"/>
                  </a:lnTo>
                  <a:lnTo>
                    <a:pt x="0" y="1293025"/>
                  </a:lnTo>
                  <a:close/>
                </a:path>
              </a:pathLst>
            </a:custGeom>
            <a:solidFill>
              <a:srgbClr val="DFF2A8"/>
            </a:solidFill>
            <a:ln>
              <a:noFill/>
            </a:ln>
          </p:spPr>
        </p:sp>
        <p:sp>
          <p:nvSpPr>
            <p:cNvPr id="267" name="Google Shape;267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8" name="Google Shape;268;p21"/>
          <p:cNvPicPr preferRelativeResize="0"/>
          <p:nvPr/>
        </p:nvPicPr>
        <p:blipFill rotWithShape="1">
          <a:blip r:embed="rId1"/>
          <a:srcRect l="4607" t="2176" r="8085" b="34783"/>
          <a:stretch>
            <a:fillRect/>
          </a:stretch>
        </p:blipFill>
        <p:spPr>
          <a:xfrm>
            <a:off x="8757803" y="-28575"/>
            <a:ext cx="9530197" cy="103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-38253" y="4459301"/>
            <a:ext cx="8796056" cy="130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Our Process</a:t>
            </a:r>
            <a:endParaRPr lang="en-US" sz="8000" b="1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932348" y="8691079"/>
            <a:ext cx="6854854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 you want to discuss.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5489968" y="178375"/>
            <a:ext cx="3267835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lang="en-US" sz="1346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272" name="Google Shape;272;p21"/>
          <p:cNvCxnSpPr/>
          <p:nvPr/>
        </p:nvCxnSpPr>
        <p:spPr>
          <a:xfrm rot="10800000" flipH="1">
            <a:off x="-38243" y="2680849"/>
            <a:ext cx="8796046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21"/>
          <p:cNvCxnSpPr/>
          <p:nvPr/>
        </p:nvCxnSpPr>
        <p:spPr>
          <a:xfrm rot="10800000" flipH="1">
            <a:off x="-38243" y="7618878"/>
            <a:ext cx="8796046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21"/>
          <p:cNvCxnSpPr/>
          <p:nvPr/>
        </p:nvCxnSpPr>
        <p:spPr>
          <a:xfrm rot="10800000">
            <a:off x="8743531" y="-118770"/>
            <a:ext cx="0" cy="1052453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5" name="Google Shape;275;p21"/>
          <p:cNvPicPr preferRelativeResize="0"/>
          <p:nvPr/>
        </p:nvPicPr>
        <p:blipFill rotWithShape="1">
          <a:blip r:embed="rId2"/>
          <a:srcRect b="2242"/>
          <a:stretch>
            <a:fillRect/>
          </a:stretch>
        </p:blipFill>
        <p:spPr>
          <a:xfrm>
            <a:off x="-28585" y="-42862"/>
            <a:ext cx="5518553" cy="270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3311</Words>
  <Application>WPS 表格</Application>
  <PresentationFormat/>
  <Paragraphs>311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Wingdings</vt:lpstr>
      <vt:lpstr>Arial</vt:lpstr>
      <vt:lpstr>Calibri</vt:lpstr>
      <vt:lpstr>Helvetica Neue</vt:lpstr>
      <vt:lpstr>Poppins ExtraBold</vt:lpstr>
      <vt:lpstr>Poppins</vt:lpstr>
      <vt:lpstr>Poppins Medium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2023-07-18T20:28:38Z</dcterms:created>
  <dcterms:modified xsi:type="dcterms:W3CDTF">2023-07-18T20:28:38Z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FD41C516884C1F58F6F5B664048A9B21_42</vt:lpwstr>
  </property>
  <property fmtid="{D5CDD505-2E9C-101B-9397-08002B2CF9AE}" pid="3" name="KSOProductBuildVer">
    <vt:lpwstr>2052-5.5.1.7991</vt:lpwstr>
  </property>
</Properties>
</file>